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63" r:id="rId3"/>
    <p:sldId id="267" r:id="rId4"/>
    <p:sldId id="268" r:id="rId5"/>
    <p:sldId id="269" r:id="rId6"/>
    <p:sldId id="270" r:id="rId7"/>
    <p:sldId id="271" r:id="rId8"/>
    <p:sldId id="272" r:id="rId9"/>
    <p:sldId id="274" r:id="rId10"/>
    <p:sldId id="275" r:id="rId11"/>
    <p:sldId id="276" r:id="rId12"/>
    <p:sldId id="277" r:id="rId13"/>
    <p:sldId id="279" r:id="rId14"/>
    <p:sldId id="282" r:id="rId15"/>
    <p:sldId id="283" r:id="rId16"/>
    <p:sldId id="284" r:id="rId17"/>
    <p:sldId id="285" r:id="rId18"/>
    <p:sldId id="28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1F4B9F-662D-46FC-A576-438A48F318B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021561B-B284-4389-AED7-F832846C4E0A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D" sz="2400" dirty="0" err="1" smtClean="0"/>
            <a:t>Mungkinkah</a:t>
          </a:r>
          <a:r>
            <a:rPr lang="en-ID" sz="2400" dirty="0" smtClean="0"/>
            <a:t> </a:t>
          </a:r>
          <a:r>
            <a:rPr lang="en-ID" sz="2400" dirty="0" err="1" smtClean="0"/>
            <a:t>Filsafat</a:t>
          </a:r>
          <a:r>
            <a:rPr lang="en-ID" sz="2400" dirty="0" smtClean="0"/>
            <a:t> </a:t>
          </a:r>
          <a:r>
            <a:rPr lang="en-ID" sz="2400" dirty="0" err="1" smtClean="0"/>
            <a:t>Ilmu</a:t>
          </a:r>
          <a:r>
            <a:rPr lang="en-ID" sz="2400" dirty="0" smtClean="0"/>
            <a:t> </a:t>
          </a:r>
          <a:r>
            <a:rPr lang="en-ID" sz="2400" dirty="0" err="1" smtClean="0"/>
            <a:t>Pendidikan</a:t>
          </a:r>
          <a:r>
            <a:rPr lang="en-ID" sz="2400" dirty="0" smtClean="0"/>
            <a:t> </a:t>
          </a:r>
          <a:r>
            <a:rPr lang="en-ID" sz="2400" dirty="0" err="1" smtClean="0"/>
            <a:t>itu</a:t>
          </a:r>
          <a:r>
            <a:rPr lang="en-ID" sz="2400" dirty="0" smtClean="0"/>
            <a:t>?</a:t>
          </a:r>
          <a:endParaRPr lang="en-US" sz="1100" dirty="0"/>
        </a:p>
      </dgm:t>
    </dgm:pt>
    <dgm:pt modelId="{608F38DA-83E2-4B36-A8D3-7A1DA10D43DD}" type="parTrans" cxnId="{625E0C07-79D6-44AB-B425-6394361DB5A1}">
      <dgm:prSet/>
      <dgm:spPr/>
      <dgm:t>
        <a:bodyPr/>
        <a:lstStyle/>
        <a:p>
          <a:endParaRPr lang="en-US"/>
        </a:p>
      </dgm:t>
    </dgm:pt>
    <dgm:pt modelId="{044759DD-C71A-4FD0-8088-1DF974288816}" type="sibTrans" cxnId="{625E0C07-79D6-44AB-B425-6394361DB5A1}">
      <dgm:prSet/>
      <dgm:spPr/>
      <dgm:t>
        <a:bodyPr/>
        <a:lstStyle/>
        <a:p>
          <a:endParaRPr lang="en-US"/>
        </a:p>
      </dgm:t>
    </dgm:pt>
    <dgm:pt modelId="{36C17B94-B12E-40A9-ADCF-59B3A7E42E81}">
      <dgm:prSet phldrT="[Text]"/>
      <dgm:spPr/>
      <dgm:t>
        <a:bodyPr/>
        <a:lstStyle/>
        <a:p>
          <a:r>
            <a:rPr lang="en-ID" dirty="0" err="1" smtClean="0"/>
            <a:t>Apa</a:t>
          </a:r>
          <a:r>
            <a:rPr lang="en-ID" dirty="0" smtClean="0"/>
            <a:t> </a:t>
          </a:r>
          <a:r>
            <a:rPr lang="en-ID" dirty="0" err="1" smtClean="0"/>
            <a:t>problematik</a:t>
          </a:r>
          <a:r>
            <a:rPr lang="en-ID" dirty="0" smtClean="0"/>
            <a:t> </a:t>
          </a:r>
          <a:r>
            <a:rPr lang="en-ID" dirty="0" err="1" smtClean="0"/>
            <a:t>Filsafat</a:t>
          </a:r>
          <a:r>
            <a:rPr lang="en-ID" dirty="0" smtClean="0"/>
            <a:t> </a:t>
          </a:r>
          <a:r>
            <a:rPr lang="en-ID" dirty="0" err="1" smtClean="0"/>
            <a:t>Ilmu</a:t>
          </a:r>
          <a:r>
            <a:rPr lang="en-ID" dirty="0" smtClean="0"/>
            <a:t> </a:t>
          </a:r>
          <a:r>
            <a:rPr lang="en-ID" dirty="0" err="1" smtClean="0"/>
            <a:t>Pendidikan</a:t>
          </a:r>
          <a:r>
            <a:rPr lang="en-ID" dirty="0" smtClean="0"/>
            <a:t>?</a:t>
          </a:r>
          <a:endParaRPr lang="en-US" dirty="0"/>
        </a:p>
      </dgm:t>
    </dgm:pt>
    <dgm:pt modelId="{74B5981B-AE85-4E0D-96BC-81D8C1F2EA1C}" type="parTrans" cxnId="{2D32C6E5-CD01-4ECB-B45F-8BBA8B3C9E82}">
      <dgm:prSet/>
      <dgm:spPr/>
      <dgm:t>
        <a:bodyPr/>
        <a:lstStyle/>
        <a:p>
          <a:endParaRPr lang="en-US"/>
        </a:p>
      </dgm:t>
    </dgm:pt>
    <dgm:pt modelId="{9D665BA7-5AC3-4A49-ACB8-91E416E394FE}" type="sibTrans" cxnId="{2D32C6E5-CD01-4ECB-B45F-8BBA8B3C9E82}">
      <dgm:prSet/>
      <dgm:spPr/>
      <dgm:t>
        <a:bodyPr/>
        <a:lstStyle/>
        <a:p>
          <a:endParaRPr lang="en-US"/>
        </a:p>
      </dgm:t>
    </dgm:pt>
    <dgm:pt modelId="{7C74C49E-76AE-40E8-B48B-AF9FB9EF93CC}">
      <dgm:prSet phldrT="[Text]"/>
      <dgm:spPr/>
      <dgm:t>
        <a:bodyPr/>
        <a:lstStyle/>
        <a:p>
          <a:r>
            <a:rPr lang="en-ID" dirty="0" err="1" smtClean="0"/>
            <a:t>Apa</a:t>
          </a:r>
          <a:r>
            <a:rPr lang="en-ID" dirty="0" smtClean="0"/>
            <a:t> </a:t>
          </a:r>
          <a:r>
            <a:rPr lang="en-ID" dirty="0" err="1" smtClean="0"/>
            <a:t>pandangan</a:t>
          </a:r>
          <a:r>
            <a:rPr lang="en-ID" dirty="0" smtClean="0"/>
            <a:t> </a:t>
          </a:r>
          <a:r>
            <a:rPr lang="en-ID" dirty="0" err="1" smtClean="0"/>
            <a:t>dan</a:t>
          </a:r>
          <a:r>
            <a:rPr lang="en-ID" dirty="0" smtClean="0"/>
            <a:t> </a:t>
          </a:r>
          <a:r>
            <a:rPr lang="en-ID" dirty="0" err="1" smtClean="0"/>
            <a:t>aliran</a:t>
          </a:r>
          <a:r>
            <a:rPr lang="en-ID" dirty="0" smtClean="0"/>
            <a:t> </a:t>
          </a:r>
          <a:r>
            <a:rPr lang="en-ID" dirty="0" err="1" smtClean="0"/>
            <a:t>pemikiran</a:t>
          </a:r>
          <a:r>
            <a:rPr lang="en-ID" dirty="0" smtClean="0"/>
            <a:t> </a:t>
          </a:r>
          <a:r>
            <a:rPr lang="en-ID" dirty="0" err="1" smtClean="0"/>
            <a:t>dalam</a:t>
          </a:r>
          <a:r>
            <a:rPr lang="en-ID" dirty="0" smtClean="0"/>
            <a:t> </a:t>
          </a:r>
          <a:r>
            <a:rPr lang="en-ID" dirty="0" err="1" smtClean="0"/>
            <a:t>Filsafat</a:t>
          </a:r>
          <a:r>
            <a:rPr lang="en-ID" dirty="0" smtClean="0"/>
            <a:t> </a:t>
          </a:r>
          <a:r>
            <a:rPr lang="en-ID" dirty="0" err="1" smtClean="0"/>
            <a:t>Ilmu</a:t>
          </a:r>
          <a:r>
            <a:rPr lang="en-ID" dirty="0" smtClean="0"/>
            <a:t> </a:t>
          </a:r>
          <a:r>
            <a:rPr lang="en-ID" dirty="0" err="1" smtClean="0"/>
            <a:t>Pendidikan</a:t>
          </a:r>
          <a:r>
            <a:rPr lang="en-ID" dirty="0" smtClean="0"/>
            <a:t>?</a:t>
          </a:r>
          <a:endParaRPr lang="en-US" dirty="0"/>
        </a:p>
      </dgm:t>
    </dgm:pt>
    <dgm:pt modelId="{0A20061E-9736-4C5C-A2E3-440CAE041715}" type="parTrans" cxnId="{9535A27F-91DD-4C72-8D20-D2533A532C45}">
      <dgm:prSet/>
      <dgm:spPr/>
      <dgm:t>
        <a:bodyPr/>
        <a:lstStyle/>
        <a:p>
          <a:endParaRPr lang="en-US"/>
        </a:p>
      </dgm:t>
    </dgm:pt>
    <dgm:pt modelId="{1A5B1C5C-1AC6-454E-AD47-03FC6D8240C0}" type="sibTrans" cxnId="{9535A27F-91DD-4C72-8D20-D2533A532C45}">
      <dgm:prSet/>
      <dgm:spPr/>
      <dgm:t>
        <a:bodyPr/>
        <a:lstStyle/>
        <a:p>
          <a:endParaRPr lang="en-US"/>
        </a:p>
      </dgm:t>
    </dgm:pt>
    <dgm:pt modelId="{D3B2F118-5A47-42A0-9D82-7988B23888F6}" type="pres">
      <dgm:prSet presAssocID="{551F4B9F-662D-46FC-A576-438A48F318B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7FD549E7-E26F-439C-9B1A-F9F15F9560AA}" type="pres">
      <dgm:prSet presAssocID="{551F4B9F-662D-46FC-A576-438A48F318BF}" presName="Name1" presStyleCnt="0"/>
      <dgm:spPr/>
    </dgm:pt>
    <dgm:pt modelId="{C79A60E8-5724-48A7-BF69-C5BC4BC069F8}" type="pres">
      <dgm:prSet presAssocID="{551F4B9F-662D-46FC-A576-438A48F318BF}" presName="cycle" presStyleCnt="0"/>
      <dgm:spPr/>
    </dgm:pt>
    <dgm:pt modelId="{75AD203C-F523-4F9D-8633-0BB27D855D2D}" type="pres">
      <dgm:prSet presAssocID="{551F4B9F-662D-46FC-A576-438A48F318BF}" presName="srcNode" presStyleLbl="node1" presStyleIdx="0" presStyleCnt="3"/>
      <dgm:spPr/>
    </dgm:pt>
    <dgm:pt modelId="{CBE34EC6-1619-45A6-A4D7-6A6AF529945B}" type="pres">
      <dgm:prSet presAssocID="{551F4B9F-662D-46FC-A576-438A48F318BF}" presName="conn" presStyleLbl="parChTrans1D2" presStyleIdx="0" presStyleCnt="1"/>
      <dgm:spPr/>
      <dgm:t>
        <a:bodyPr/>
        <a:lstStyle/>
        <a:p>
          <a:endParaRPr lang="en-US"/>
        </a:p>
      </dgm:t>
    </dgm:pt>
    <dgm:pt modelId="{B4D704AB-797E-424F-868F-F9F4697EB748}" type="pres">
      <dgm:prSet presAssocID="{551F4B9F-662D-46FC-A576-438A48F318BF}" presName="extraNode" presStyleLbl="node1" presStyleIdx="0" presStyleCnt="3"/>
      <dgm:spPr/>
    </dgm:pt>
    <dgm:pt modelId="{7A077B02-3D3C-4B85-931C-B55DBD32F1DE}" type="pres">
      <dgm:prSet presAssocID="{551F4B9F-662D-46FC-A576-438A48F318BF}" presName="dstNode" presStyleLbl="node1" presStyleIdx="0" presStyleCnt="3"/>
      <dgm:spPr/>
    </dgm:pt>
    <dgm:pt modelId="{199AF856-55F6-4480-849C-E8F3DD436985}" type="pres">
      <dgm:prSet presAssocID="{0021561B-B284-4389-AED7-F832846C4E0A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8DEC8D-8436-4DB1-9C9C-CD5E44D9256A}" type="pres">
      <dgm:prSet presAssocID="{0021561B-B284-4389-AED7-F832846C4E0A}" presName="accent_1" presStyleCnt="0"/>
      <dgm:spPr/>
    </dgm:pt>
    <dgm:pt modelId="{4C191030-2B7F-4E55-BD5D-FC1B69DAE389}" type="pres">
      <dgm:prSet presAssocID="{0021561B-B284-4389-AED7-F832846C4E0A}" presName="accentRepeatNode" presStyleLbl="solidFgAcc1" presStyleIdx="0" presStyleCnt="3"/>
      <dgm:spPr/>
    </dgm:pt>
    <dgm:pt modelId="{C4A23A8A-2812-4CA6-8030-71352BA98D66}" type="pres">
      <dgm:prSet presAssocID="{36C17B94-B12E-40A9-ADCF-59B3A7E42E81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4EE073-1C00-41C6-885E-FC02A3B7DE29}" type="pres">
      <dgm:prSet presAssocID="{36C17B94-B12E-40A9-ADCF-59B3A7E42E81}" presName="accent_2" presStyleCnt="0"/>
      <dgm:spPr/>
    </dgm:pt>
    <dgm:pt modelId="{5482BE6E-A610-4BCE-A65C-A31E2CBC12D0}" type="pres">
      <dgm:prSet presAssocID="{36C17B94-B12E-40A9-ADCF-59B3A7E42E81}" presName="accentRepeatNode" presStyleLbl="solidFgAcc1" presStyleIdx="1" presStyleCnt="3"/>
      <dgm:spPr/>
    </dgm:pt>
    <dgm:pt modelId="{211F2F84-C834-4368-A8F0-389F772287E6}" type="pres">
      <dgm:prSet presAssocID="{7C74C49E-76AE-40E8-B48B-AF9FB9EF93CC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EF4CEA-AF3E-4B57-87B5-8689478FB3B6}" type="pres">
      <dgm:prSet presAssocID="{7C74C49E-76AE-40E8-B48B-AF9FB9EF93CC}" presName="accent_3" presStyleCnt="0"/>
      <dgm:spPr/>
    </dgm:pt>
    <dgm:pt modelId="{54B29F19-CD94-43C0-81DC-AEAE7043833F}" type="pres">
      <dgm:prSet presAssocID="{7C74C49E-76AE-40E8-B48B-AF9FB9EF93CC}" presName="accentRepeatNode" presStyleLbl="solidFgAcc1" presStyleIdx="2" presStyleCnt="3"/>
      <dgm:spPr/>
    </dgm:pt>
  </dgm:ptLst>
  <dgm:cxnLst>
    <dgm:cxn modelId="{A17251DF-F753-4E46-A2F1-4B2C751CFE98}" type="presOf" srcId="{044759DD-C71A-4FD0-8088-1DF974288816}" destId="{CBE34EC6-1619-45A6-A4D7-6A6AF529945B}" srcOrd="0" destOrd="0" presId="urn:microsoft.com/office/officeart/2008/layout/VerticalCurvedList"/>
    <dgm:cxn modelId="{625E0C07-79D6-44AB-B425-6394361DB5A1}" srcId="{551F4B9F-662D-46FC-A576-438A48F318BF}" destId="{0021561B-B284-4389-AED7-F832846C4E0A}" srcOrd="0" destOrd="0" parTransId="{608F38DA-83E2-4B36-A8D3-7A1DA10D43DD}" sibTransId="{044759DD-C71A-4FD0-8088-1DF974288816}"/>
    <dgm:cxn modelId="{10995F6E-0F16-45B6-9CD4-26EAC9F6A674}" type="presOf" srcId="{551F4B9F-662D-46FC-A576-438A48F318BF}" destId="{D3B2F118-5A47-42A0-9D82-7988B23888F6}" srcOrd="0" destOrd="0" presId="urn:microsoft.com/office/officeart/2008/layout/VerticalCurvedList"/>
    <dgm:cxn modelId="{2D32C6E5-CD01-4ECB-B45F-8BBA8B3C9E82}" srcId="{551F4B9F-662D-46FC-A576-438A48F318BF}" destId="{36C17B94-B12E-40A9-ADCF-59B3A7E42E81}" srcOrd="1" destOrd="0" parTransId="{74B5981B-AE85-4E0D-96BC-81D8C1F2EA1C}" sibTransId="{9D665BA7-5AC3-4A49-ACB8-91E416E394FE}"/>
    <dgm:cxn modelId="{832280F5-5C3D-445C-BC31-2E7C3702449C}" type="presOf" srcId="{0021561B-B284-4389-AED7-F832846C4E0A}" destId="{199AF856-55F6-4480-849C-E8F3DD436985}" srcOrd="0" destOrd="0" presId="urn:microsoft.com/office/officeart/2008/layout/VerticalCurvedList"/>
    <dgm:cxn modelId="{9535A27F-91DD-4C72-8D20-D2533A532C45}" srcId="{551F4B9F-662D-46FC-A576-438A48F318BF}" destId="{7C74C49E-76AE-40E8-B48B-AF9FB9EF93CC}" srcOrd="2" destOrd="0" parTransId="{0A20061E-9736-4C5C-A2E3-440CAE041715}" sibTransId="{1A5B1C5C-1AC6-454E-AD47-03FC6D8240C0}"/>
    <dgm:cxn modelId="{BEE25680-C2EF-4429-97E8-55A296276471}" type="presOf" srcId="{36C17B94-B12E-40A9-ADCF-59B3A7E42E81}" destId="{C4A23A8A-2812-4CA6-8030-71352BA98D66}" srcOrd="0" destOrd="0" presId="urn:microsoft.com/office/officeart/2008/layout/VerticalCurvedList"/>
    <dgm:cxn modelId="{530BD0CE-FA3D-4A7F-8FC7-0CD43E61DFBE}" type="presOf" srcId="{7C74C49E-76AE-40E8-B48B-AF9FB9EF93CC}" destId="{211F2F84-C834-4368-A8F0-389F772287E6}" srcOrd="0" destOrd="0" presId="urn:microsoft.com/office/officeart/2008/layout/VerticalCurvedList"/>
    <dgm:cxn modelId="{376412D2-62FF-4723-A45C-AA21B2D5F148}" type="presParOf" srcId="{D3B2F118-5A47-42A0-9D82-7988B23888F6}" destId="{7FD549E7-E26F-439C-9B1A-F9F15F9560AA}" srcOrd="0" destOrd="0" presId="urn:microsoft.com/office/officeart/2008/layout/VerticalCurvedList"/>
    <dgm:cxn modelId="{13414F70-0750-42BA-83CF-B8007FCC649F}" type="presParOf" srcId="{7FD549E7-E26F-439C-9B1A-F9F15F9560AA}" destId="{C79A60E8-5724-48A7-BF69-C5BC4BC069F8}" srcOrd="0" destOrd="0" presId="urn:microsoft.com/office/officeart/2008/layout/VerticalCurvedList"/>
    <dgm:cxn modelId="{39D2910B-ADC1-4095-8BA2-F82DA6A38813}" type="presParOf" srcId="{C79A60E8-5724-48A7-BF69-C5BC4BC069F8}" destId="{75AD203C-F523-4F9D-8633-0BB27D855D2D}" srcOrd="0" destOrd="0" presId="urn:microsoft.com/office/officeart/2008/layout/VerticalCurvedList"/>
    <dgm:cxn modelId="{ADF5A52B-7D9C-4A06-9318-9AF84030AF72}" type="presParOf" srcId="{C79A60E8-5724-48A7-BF69-C5BC4BC069F8}" destId="{CBE34EC6-1619-45A6-A4D7-6A6AF529945B}" srcOrd="1" destOrd="0" presId="urn:microsoft.com/office/officeart/2008/layout/VerticalCurvedList"/>
    <dgm:cxn modelId="{46ED6E72-9B20-4A3C-992B-05365F3B357C}" type="presParOf" srcId="{C79A60E8-5724-48A7-BF69-C5BC4BC069F8}" destId="{B4D704AB-797E-424F-868F-F9F4697EB748}" srcOrd="2" destOrd="0" presId="urn:microsoft.com/office/officeart/2008/layout/VerticalCurvedList"/>
    <dgm:cxn modelId="{1D497F51-1CB4-4B4C-A8F3-DFD10B66DD04}" type="presParOf" srcId="{C79A60E8-5724-48A7-BF69-C5BC4BC069F8}" destId="{7A077B02-3D3C-4B85-931C-B55DBD32F1DE}" srcOrd="3" destOrd="0" presId="urn:microsoft.com/office/officeart/2008/layout/VerticalCurvedList"/>
    <dgm:cxn modelId="{4860FE40-030C-4BB9-B7CB-2A58B93B830A}" type="presParOf" srcId="{7FD549E7-E26F-439C-9B1A-F9F15F9560AA}" destId="{199AF856-55F6-4480-849C-E8F3DD436985}" srcOrd="1" destOrd="0" presId="urn:microsoft.com/office/officeart/2008/layout/VerticalCurvedList"/>
    <dgm:cxn modelId="{ACCA29D8-14AF-4ADC-9265-6A7FE3C6054D}" type="presParOf" srcId="{7FD549E7-E26F-439C-9B1A-F9F15F9560AA}" destId="{428DEC8D-8436-4DB1-9C9C-CD5E44D9256A}" srcOrd="2" destOrd="0" presId="urn:microsoft.com/office/officeart/2008/layout/VerticalCurvedList"/>
    <dgm:cxn modelId="{D816AD99-CD6F-4DE5-AB42-5A93255E91BD}" type="presParOf" srcId="{428DEC8D-8436-4DB1-9C9C-CD5E44D9256A}" destId="{4C191030-2B7F-4E55-BD5D-FC1B69DAE389}" srcOrd="0" destOrd="0" presId="urn:microsoft.com/office/officeart/2008/layout/VerticalCurvedList"/>
    <dgm:cxn modelId="{96750F52-1314-406C-8F24-632B485062C1}" type="presParOf" srcId="{7FD549E7-E26F-439C-9B1A-F9F15F9560AA}" destId="{C4A23A8A-2812-4CA6-8030-71352BA98D66}" srcOrd="3" destOrd="0" presId="urn:microsoft.com/office/officeart/2008/layout/VerticalCurvedList"/>
    <dgm:cxn modelId="{0CE852CA-A4BA-40BC-93D9-32D9ECB4DA4C}" type="presParOf" srcId="{7FD549E7-E26F-439C-9B1A-F9F15F9560AA}" destId="{E44EE073-1C00-41C6-885E-FC02A3B7DE29}" srcOrd="4" destOrd="0" presId="urn:microsoft.com/office/officeart/2008/layout/VerticalCurvedList"/>
    <dgm:cxn modelId="{A9B51DD7-CFBB-4984-90B3-0AC36E5F8E09}" type="presParOf" srcId="{E44EE073-1C00-41C6-885E-FC02A3B7DE29}" destId="{5482BE6E-A610-4BCE-A65C-A31E2CBC12D0}" srcOrd="0" destOrd="0" presId="urn:microsoft.com/office/officeart/2008/layout/VerticalCurvedList"/>
    <dgm:cxn modelId="{2F2BED19-B9BC-44EB-A5EE-AD1A8CD0E7A4}" type="presParOf" srcId="{7FD549E7-E26F-439C-9B1A-F9F15F9560AA}" destId="{211F2F84-C834-4368-A8F0-389F772287E6}" srcOrd="5" destOrd="0" presId="urn:microsoft.com/office/officeart/2008/layout/VerticalCurvedList"/>
    <dgm:cxn modelId="{42390B77-D6AA-489B-B0D2-7A12B309DCD5}" type="presParOf" srcId="{7FD549E7-E26F-439C-9B1A-F9F15F9560AA}" destId="{00EF4CEA-AF3E-4B57-87B5-8689478FB3B6}" srcOrd="6" destOrd="0" presId="urn:microsoft.com/office/officeart/2008/layout/VerticalCurvedList"/>
    <dgm:cxn modelId="{C83E5A16-9930-4C57-87DA-E7E879EE03B6}" type="presParOf" srcId="{00EF4CEA-AF3E-4B57-87B5-8689478FB3B6}" destId="{54B29F19-CD94-43C0-81DC-AEAE7043833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BE3B6B-643F-4E78-99E7-E1DBDA6A5660}" type="doc">
      <dgm:prSet loTypeId="urn:microsoft.com/office/officeart/2005/8/layout/equation2" loCatId="relationship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D8639F5-27AF-4047-93CF-47FE398AC271}">
      <dgm:prSet phldrT="[Text]" custT="1"/>
      <dgm:spPr/>
      <dgm:t>
        <a:bodyPr/>
        <a:lstStyle/>
        <a:p>
          <a:r>
            <a:rPr lang="en-ID" sz="2400" dirty="0" err="1" smtClean="0"/>
            <a:t>Filsafat</a:t>
          </a:r>
          <a:endParaRPr lang="en-US" sz="2400" dirty="0"/>
        </a:p>
      </dgm:t>
    </dgm:pt>
    <dgm:pt modelId="{9E54EF9B-177B-4806-8AC5-F6FEAA9738AE}" type="parTrans" cxnId="{4AD679A3-06AF-443B-B1FF-FF10F23FE425}">
      <dgm:prSet/>
      <dgm:spPr/>
      <dgm:t>
        <a:bodyPr/>
        <a:lstStyle/>
        <a:p>
          <a:endParaRPr lang="en-US" sz="1800"/>
        </a:p>
      </dgm:t>
    </dgm:pt>
    <dgm:pt modelId="{2D333A75-10AF-440A-8A59-E26CBC5C437F}" type="sibTrans" cxnId="{4AD679A3-06AF-443B-B1FF-FF10F23FE425}">
      <dgm:prSet custT="1"/>
      <dgm:spPr/>
      <dgm:t>
        <a:bodyPr/>
        <a:lstStyle/>
        <a:p>
          <a:endParaRPr lang="en-US" sz="1200"/>
        </a:p>
      </dgm:t>
    </dgm:pt>
    <dgm:pt modelId="{E62885CB-8B61-4B4C-BEFF-4BA7982AEC92}">
      <dgm:prSet phldrT="[Text]" custT="1"/>
      <dgm:spPr/>
      <dgm:t>
        <a:bodyPr/>
        <a:lstStyle/>
        <a:p>
          <a:r>
            <a:rPr lang="en-ID" sz="1600" b="1" dirty="0" err="1" smtClean="0"/>
            <a:t>Pendidikan</a:t>
          </a:r>
          <a:endParaRPr lang="en-US" sz="1600" b="1" dirty="0"/>
        </a:p>
      </dgm:t>
    </dgm:pt>
    <dgm:pt modelId="{263D4FD1-2E9F-4758-92BD-3886E7672C2F}" type="parTrans" cxnId="{3C4254F8-2CC4-435B-A529-90C0BD9198EC}">
      <dgm:prSet/>
      <dgm:spPr/>
      <dgm:t>
        <a:bodyPr/>
        <a:lstStyle/>
        <a:p>
          <a:endParaRPr lang="en-US" sz="1800"/>
        </a:p>
      </dgm:t>
    </dgm:pt>
    <dgm:pt modelId="{28522527-C10E-4BF9-BDD8-3F2831866CC8}" type="sibTrans" cxnId="{3C4254F8-2CC4-435B-A529-90C0BD9198EC}">
      <dgm:prSet custT="1"/>
      <dgm:spPr/>
      <dgm:t>
        <a:bodyPr/>
        <a:lstStyle/>
        <a:p>
          <a:endParaRPr lang="en-US" sz="1200"/>
        </a:p>
      </dgm:t>
    </dgm:pt>
    <dgm:pt modelId="{8DD8C301-1601-4CC7-A1DE-898E66287355}">
      <dgm:prSet phldrT="[Text]" custT="1"/>
      <dgm:spPr/>
      <dgm:t>
        <a:bodyPr/>
        <a:lstStyle/>
        <a:p>
          <a:r>
            <a:rPr lang="en-ID" sz="3200" dirty="0" err="1" smtClean="0"/>
            <a:t>Filsafat</a:t>
          </a:r>
          <a:r>
            <a:rPr lang="en-ID" sz="3200" dirty="0" smtClean="0"/>
            <a:t> </a:t>
          </a:r>
          <a:r>
            <a:rPr lang="en-ID" sz="3200" dirty="0" err="1" smtClean="0"/>
            <a:t>Pendidikan</a:t>
          </a:r>
          <a:endParaRPr lang="en-US" sz="3200" dirty="0"/>
        </a:p>
      </dgm:t>
    </dgm:pt>
    <dgm:pt modelId="{6653A93D-611B-425F-8BEF-CCCE1584EF5E}" type="parTrans" cxnId="{D6F4CE44-49C6-4449-B146-72FFA48ED7DF}">
      <dgm:prSet/>
      <dgm:spPr/>
      <dgm:t>
        <a:bodyPr/>
        <a:lstStyle/>
        <a:p>
          <a:endParaRPr lang="en-US" sz="1800"/>
        </a:p>
      </dgm:t>
    </dgm:pt>
    <dgm:pt modelId="{54329B97-0DFB-49C6-98CF-BE2294B7E4FF}" type="sibTrans" cxnId="{D6F4CE44-49C6-4449-B146-72FFA48ED7DF}">
      <dgm:prSet/>
      <dgm:spPr/>
      <dgm:t>
        <a:bodyPr/>
        <a:lstStyle/>
        <a:p>
          <a:endParaRPr lang="en-US" sz="1800"/>
        </a:p>
      </dgm:t>
    </dgm:pt>
    <dgm:pt modelId="{D965422E-244B-4B0D-8254-8D3B84E26374}" type="pres">
      <dgm:prSet presAssocID="{75BE3B6B-643F-4E78-99E7-E1DBDA6A5660}" presName="Name0" presStyleCnt="0">
        <dgm:presLayoutVars>
          <dgm:dir/>
          <dgm:resizeHandles val="exact"/>
        </dgm:presLayoutVars>
      </dgm:prSet>
      <dgm:spPr/>
    </dgm:pt>
    <dgm:pt modelId="{CDB99191-0151-43EC-ACF1-183F9A49161D}" type="pres">
      <dgm:prSet presAssocID="{75BE3B6B-643F-4E78-99E7-E1DBDA6A5660}" presName="vNodes" presStyleCnt="0"/>
      <dgm:spPr/>
    </dgm:pt>
    <dgm:pt modelId="{6EFAF475-3FA3-4C55-9FF1-FC0B2513B160}" type="pres">
      <dgm:prSet presAssocID="{3D8639F5-27AF-4047-93CF-47FE398AC271}" presName="node" presStyleLbl="node1" presStyleIdx="0" presStyleCnt="3">
        <dgm:presLayoutVars>
          <dgm:bulletEnabled val="1"/>
        </dgm:presLayoutVars>
      </dgm:prSet>
      <dgm:spPr/>
    </dgm:pt>
    <dgm:pt modelId="{75DCDF59-38B7-4C27-AFFA-B47E9EC44FC6}" type="pres">
      <dgm:prSet presAssocID="{2D333A75-10AF-440A-8A59-E26CBC5C437F}" presName="spacerT" presStyleCnt="0"/>
      <dgm:spPr/>
    </dgm:pt>
    <dgm:pt modelId="{BD199CF4-182F-4EC5-A9F3-6D423C2310EA}" type="pres">
      <dgm:prSet presAssocID="{2D333A75-10AF-440A-8A59-E26CBC5C437F}" presName="sibTrans" presStyleLbl="sibTrans2D1" presStyleIdx="0" presStyleCnt="2"/>
      <dgm:spPr/>
    </dgm:pt>
    <dgm:pt modelId="{FCD45907-8959-4EE7-B59B-8A35A909770B}" type="pres">
      <dgm:prSet presAssocID="{2D333A75-10AF-440A-8A59-E26CBC5C437F}" presName="spacerB" presStyleCnt="0"/>
      <dgm:spPr/>
    </dgm:pt>
    <dgm:pt modelId="{EA6E3078-FC44-49FC-BE37-242073EC9430}" type="pres">
      <dgm:prSet presAssocID="{E62885CB-8B61-4B4C-BEFF-4BA7982AEC92}" presName="node" presStyleLbl="node1" presStyleIdx="1" presStyleCnt="3">
        <dgm:presLayoutVars>
          <dgm:bulletEnabled val="1"/>
        </dgm:presLayoutVars>
      </dgm:prSet>
      <dgm:spPr/>
    </dgm:pt>
    <dgm:pt modelId="{C2A145DC-8C6A-4CEC-ABF5-51DECA9221ED}" type="pres">
      <dgm:prSet presAssocID="{75BE3B6B-643F-4E78-99E7-E1DBDA6A5660}" presName="sibTransLast" presStyleLbl="sibTrans2D1" presStyleIdx="1" presStyleCnt="2"/>
      <dgm:spPr/>
    </dgm:pt>
    <dgm:pt modelId="{6A221405-AB0D-4AC6-A7F3-6586EB8847D2}" type="pres">
      <dgm:prSet presAssocID="{75BE3B6B-643F-4E78-99E7-E1DBDA6A5660}" presName="connectorText" presStyleLbl="sibTrans2D1" presStyleIdx="1" presStyleCnt="2"/>
      <dgm:spPr/>
    </dgm:pt>
    <dgm:pt modelId="{7A903B64-3FDF-4DDE-9856-CDE1C2903FFE}" type="pres">
      <dgm:prSet presAssocID="{75BE3B6B-643F-4E78-99E7-E1DBDA6A5660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C4D91092-D965-4B76-A9CA-5CCE9BC96798}" type="presOf" srcId="{75BE3B6B-643F-4E78-99E7-E1DBDA6A5660}" destId="{D965422E-244B-4B0D-8254-8D3B84E26374}" srcOrd="0" destOrd="0" presId="urn:microsoft.com/office/officeart/2005/8/layout/equation2"/>
    <dgm:cxn modelId="{66635FEB-FD1E-42A3-BF30-FE939581A090}" type="presOf" srcId="{28522527-C10E-4BF9-BDD8-3F2831866CC8}" destId="{6A221405-AB0D-4AC6-A7F3-6586EB8847D2}" srcOrd="1" destOrd="0" presId="urn:microsoft.com/office/officeart/2005/8/layout/equation2"/>
    <dgm:cxn modelId="{4AD679A3-06AF-443B-B1FF-FF10F23FE425}" srcId="{75BE3B6B-643F-4E78-99E7-E1DBDA6A5660}" destId="{3D8639F5-27AF-4047-93CF-47FE398AC271}" srcOrd="0" destOrd="0" parTransId="{9E54EF9B-177B-4806-8AC5-F6FEAA9738AE}" sibTransId="{2D333A75-10AF-440A-8A59-E26CBC5C437F}"/>
    <dgm:cxn modelId="{D6F4CE44-49C6-4449-B146-72FFA48ED7DF}" srcId="{75BE3B6B-643F-4E78-99E7-E1DBDA6A5660}" destId="{8DD8C301-1601-4CC7-A1DE-898E66287355}" srcOrd="2" destOrd="0" parTransId="{6653A93D-611B-425F-8BEF-CCCE1584EF5E}" sibTransId="{54329B97-0DFB-49C6-98CF-BE2294B7E4FF}"/>
    <dgm:cxn modelId="{28C2CBBE-E5FC-4B31-B222-CFE3F3B8D8D8}" type="presOf" srcId="{3D8639F5-27AF-4047-93CF-47FE398AC271}" destId="{6EFAF475-3FA3-4C55-9FF1-FC0B2513B160}" srcOrd="0" destOrd="0" presId="urn:microsoft.com/office/officeart/2005/8/layout/equation2"/>
    <dgm:cxn modelId="{93ACA9FB-5BF8-40E6-BE2F-3C3492DB5E09}" type="presOf" srcId="{E62885CB-8B61-4B4C-BEFF-4BA7982AEC92}" destId="{EA6E3078-FC44-49FC-BE37-242073EC9430}" srcOrd="0" destOrd="0" presId="urn:microsoft.com/office/officeart/2005/8/layout/equation2"/>
    <dgm:cxn modelId="{3E95C71B-30DA-4937-9A3E-B1B53EB584FB}" type="presOf" srcId="{28522527-C10E-4BF9-BDD8-3F2831866CC8}" destId="{C2A145DC-8C6A-4CEC-ABF5-51DECA9221ED}" srcOrd="0" destOrd="0" presId="urn:microsoft.com/office/officeart/2005/8/layout/equation2"/>
    <dgm:cxn modelId="{09A6DCB1-FE68-402E-8435-8D13FD9AE623}" type="presOf" srcId="{8DD8C301-1601-4CC7-A1DE-898E66287355}" destId="{7A903B64-3FDF-4DDE-9856-CDE1C2903FFE}" srcOrd="0" destOrd="0" presId="urn:microsoft.com/office/officeart/2005/8/layout/equation2"/>
    <dgm:cxn modelId="{3C4254F8-2CC4-435B-A529-90C0BD9198EC}" srcId="{75BE3B6B-643F-4E78-99E7-E1DBDA6A5660}" destId="{E62885CB-8B61-4B4C-BEFF-4BA7982AEC92}" srcOrd="1" destOrd="0" parTransId="{263D4FD1-2E9F-4758-92BD-3886E7672C2F}" sibTransId="{28522527-C10E-4BF9-BDD8-3F2831866CC8}"/>
    <dgm:cxn modelId="{0130FE95-159F-4011-8BC1-5BDC74A835B9}" type="presOf" srcId="{2D333A75-10AF-440A-8A59-E26CBC5C437F}" destId="{BD199CF4-182F-4EC5-A9F3-6D423C2310EA}" srcOrd="0" destOrd="0" presId="urn:microsoft.com/office/officeart/2005/8/layout/equation2"/>
    <dgm:cxn modelId="{C27E9764-265E-495A-874F-7DFF6BBC4880}" type="presParOf" srcId="{D965422E-244B-4B0D-8254-8D3B84E26374}" destId="{CDB99191-0151-43EC-ACF1-183F9A49161D}" srcOrd="0" destOrd="0" presId="urn:microsoft.com/office/officeart/2005/8/layout/equation2"/>
    <dgm:cxn modelId="{9B744251-DE11-49CC-A749-3AB7087968B9}" type="presParOf" srcId="{CDB99191-0151-43EC-ACF1-183F9A49161D}" destId="{6EFAF475-3FA3-4C55-9FF1-FC0B2513B160}" srcOrd="0" destOrd="0" presId="urn:microsoft.com/office/officeart/2005/8/layout/equation2"/>
    <dgm:cxn modelId="{B06B9EC3-8E8F-4B61-AEDA-F4B69C917AF4}" type="presParOf" srcId="{CDB99191-0151-43EC-ACF1-183F9A49161D}" destId="{75DCDF59-38B7-4C27-AFFA-B47E9EC44FC6}" srcOrd="1" destOrd="0" presId="urn:microsoft.com/office/officeart/2005/8/layout/equation2"/>
    <dgm:cxn modelId="{7C9F7514-8AFA-43AF-8498-D9428BC21743}" type="presParOf" srcId="{CDB99191-0151-43EC-ACF1-183F9A49161D}" destId="{BD199CF4-182F-4EC5-A9F3-6D423C2310EA}" srcOrd="2" destOrd="0" presId="urn:microsoft.com/office/officeart/2005/8/layout/equation2"/>
    <dgm:cxn modelId="{744FFBAB-E985-4F84-B3AD-50BC2E2B7921}" type="presParOf" srcId="{CDB99191-0151-43EC-ACF1-183F9A49161D}" destId="{FCD45907-8959-4EE7-B59B-8A35A909770B}" srcOrd="3" destOrd="0" presId="urn:microsoft.com/office/officeart/2005/8/layout/equation2"/>
    <dgm:cxn modelId="{994BBD6F-0058-4839-95B5-3BEA0DCFA3E3}" type="presParOf" srcId="{CDB99191-0151-43EC-ACF1-183F9A49161D}" destId="{EA6E3078-FC44-49FC-BE37-242073EC9430}" srcOrd="4" destOrd="0" presId="urn:microsoft.com/office/officeart/2005/8/layout/equation2"/>
    <dgm:cxn modelId="{E1968EBF-A7ED-4E7D-BB99-954DAD5BE464}" type="presParOf" srcId="{D965422E-244B-4B0D-8254-8D3B84E26374}" destId="{C2A145DC-8C6A-4CEC-ABF5-51DECA9221ED}" srcOrd="1" destOrd="0" presId="urn:microsoft.com/office/officeart/2005/8/layout/equation2"/>
    <dgm:cxn modelId="{B73A5B92-427C-4AC2-938D-32DD2E98EB16}" type="presParOf" srcId="{C2A145DC-8C6A-4CEC-ABF5-51DECA9221ED}" destId="{6A221405-AB0D-4AC6-A7F3-6586EB8847D2}" srcOrd="0" destOrd="0" presId="urn:microsoft.com/office/officeart/2005/8/layout/equation2"/>
    <dgm:cxn modelId="{B67A10AB-8C98-4091-8C87-2B6FD79C7078}" type="presParOf" srcId="{D965422E-244B-4B0D-8254-8D3B84E26374}" destId="{7A903B64-3FDF-4DDE-9856-CDE1C2903FF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BE3B6B-643F-4E78-99E7-E1DBDA6A5660}" type="doc">
      <dgm:prSet loTypeId="urn:microsoft.com/office/officeart/2005/8/layout/equation2" loCatId="relationship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D8639F5-27AF-4047-93CF-47FE398AC271}">
      <dgm:prSet phldrT="[Text]" custT="1"/>
      <dgm:spPr/>
      <dgm:t>
        <a:bodyPr/>
        <a:lstStyle/>
        <a:p>
          <a:pPr marL="0" indent="0"/>
          <a:r>
            <a:rPr lang="en-ID" sz="1200" dirty="0" err="1" smtClean="0"/>
            <a:t>Filsafat</a:t>
          </a:r>
          <a:r>
            <a:rPr lang="en-ID" sz="1100" dirty="0" smtClean="0"/>
            <a:t> </a:t>
          </a:r>
          <a:endParaRPr lang="en-US" sz="1100" dirty="0"/>
        </a:p>
      </dgm:t>
    </dgm:pt>
    <dgm:pt modelId="{9E54EF9B-177B-4806-8AC5-F6FEAA9738AE}" type="parTrans" cxnId="{4AD679A3-06AF-443B-B1FF-FF10F23FE425}">
      <dgm:prSet/>
      <dgm:spPr/>
      <dgm:t>
        <a:bodyPr/>
        <a:lstStyle/>
        <a:p>
          <a:endParaRPr lang="en-US" sz="1800"/>
        </a:p>
      </dgm:t>
    </dgm:pt>
    <dgm:pt modelId="{2D333A75-10AF-440A-8A59-E26CBC5C437F}" type="sibTrans" cxnId="{4AD679A3-06AF-443B-B1FF-FF10F23FE425}">
      <dgm:prSet custT="1"/>
      <dgm:spPr/>
      <dgm:t>
        <a:bodyPr/>
        <a:lstStyle/>
        <a:p>
          <a:endParaRPr lang="en-US" sz="1200"/>
        </a:p>
      </dgm:t>
    </dgm:pt>
    <dgm:pt modelId="{E62885CB-8B61-4B4C-BEFF-4BA7982AEC92}">
      <dgm:prSet phldrT="[Text]" custT="1"/>
      <dgm:spPr/>
      <dgm:t>
        <a:bodyPr/>
        <a:lstStyle/>
        <a:p>
          <a:r>
            <a:rPr lang="en-ID" sz="800" b="1" dirty="0" err="1" smtClean="0"/>
            <a:t>Ilmu</a:t>
          </a:r>
          <a:r>
            <a:rPr lang="en-ID" sz="800" b="1" dirty="0" smtClean="0"/>
            <a:t> </a:t>
          </a:r>
        </a:p>
        <a:p>
          <a:r>
            <a:rPr lang="en-ID" sz="800" b="1" dirty="0" err="1" smtClean="0"/>
            <a:t>pendidikan</a:t>
          </a:r>
          <a:endParaRPr lang="en-US" sz="800" b="1" dirty="0"/>
        </a:p>
      </dgm:t>
    </dgm:pt>
    <dgm:pt modelId="{263D4FD1-2E9F-4758-92BD-3886E7672C2F}" type="parTrans" cxnId="{3C4254F8-2CC4-435B-A529-90C0BD9198EC}">
      <dgm:prSet/>
      <dgm:spPr/>
      <dgm:t>
        <a:bodyPr/>
        <a:lstStyle/>
        <a:p>
          <a:endParaRPr lang="en-US" sz="1800"/>
        </a:p>
      </dgm:t>
    </dgm:pt>
    <dgm:pt modelId="{28522527-C10E-4BF9-BDD8-3F2831866CC8}" type="sibTrans" cxnId="{3C4254F8-2CC4-435B-A529-90C0BD9198EC}">
      <dgm:prSet custT="1"/>
      <dgm:spPr/>
      <dgm:t>
        <a:bodyPr/>
        <a:lstStyle/>
        <a:p>
          <a:endParaRPr lang="en-US" sz="1200"/>
        </a:p>
      </dgm:t>
    </dgm:pt>
    <dgm:pt modelId="{8DD8C301-1601-4CC7-A1DE-898E66287355}">
      <dgm:prSet phldrT="[Text]" custT="1"/>
      <dgm:spPr/>
      <dgm:t>
        <a:bodyPr/>
        <a:lstStyle/>
        <a:p>
          <a:r>
            <a:rPr lang="en-ID" sz="1400" dirty="0" err="1" smtClean="0"/>
            <a:t>Filsafat</a:t>
          </a:r>
          <a:r>
            <a:rPr lang="en-ID" sz="1400" dirty="0" smtClean="0"/>
            <a:t> </a:t>
          </a:r>
        </a:p>
        <a:p>
          <a:r>
            <a:rPr lang="en-ID" sz="1400" dirty="0" err="1" smtClean="0"/>
            <a:t>Ilmu</a:t>
          </a:r>
          <a:r>
            <a:rPr lang="en-ID" sz="1400" dirty="0" smtClean="0"/>
            <a:t> </a:t>
          </a:r>
          <a:r>
            <a:rPr lang="en-ID" sz="1400" dirty="0" err="1" smtClean="0"/>
            <a:t>Pendidikan</a:t>
          </a:r>
          <a:endParaRPr lang="en-US" sz="1400" dirty="0"/>
        </a:p>
      </dgm:t>
    </dgm:pt>
    <dgm:pt modelId="{6653A93D-611B-425F-8BEF-CCCE1584EF5E}" type="parTrans" cxnId="{D6F4CE44-49C6-4449-B146-72FFA48ED7DF}">
      <dgm:prSet/>
      <dgm:spPr/>
      <dgm:t>
        <a:bodyPr/>
        <a:lstStyle/>
        <a:p>
          <a:endParaRPr lang="en-US" sz="1800"/>
        </a:p>
      </dgm:t>
    </dgm:pt>
    <dgm:pt modelId="{54329B97-0DFB-49C6-98CF-BE2294B7E4FF}" type="sibTrans" cxnId="{D6F4CE44-49C6-4449-B146-72FFA48ED7DF}">
      <dgm:prSet/>
      <dgm:spPr/>
      <dgm:t>
        <a:bodyPr/>
        <a:lstStyle/>
        <a:p>
          <a:endParaRPr lang="en-US" sz="1800"/>
        </a:p>
      </dgm:t>
    </dgm:pt>
    <dgm:pt modelId="{D965422E-244B-4B0D-8254-8D3B84E26374}" type="pres">
      <dgm:prSet presAssocID="{75BE3B6B-643F-4E78-99E7-E1DBDA6A5660}" presName="Name0" presStyleCnt="0">
        <dgm:presLayoutVars>
          <dgm:dir/>
          <dgm:resizeHandles val="exact"/>
        </dgm:presLayoutVars>
      </dgm:prSet>
      <dgm:spPr/>
    </dgm:pt>
    <dgm:pt modelId="{CDB99191-0151-43EC-ACF1-183F9A49161D}" type="pres">
      <dgm:prSet presAssocID="{75BE3B6B-643F-4E78-99E7-E1DBDA6A5660}" presName="vNodes" presStyleCnt="0"/>
      <dgm:spPr/>
    </dgm:pt>
    <dgm:pt modelId="{6EFAF475-3FA3-4C55-9FF1-FC0B2513B160}" type="pres">
      <dgm:prSet presAssocID="{3D8639F5-27AF-4047-93CF-47FE398AC27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DCDF59-38B7-4C27-AFFA-B47E9EC44FC6}" type="pres">
      <dgm:prSet presAssocID="{2D333A75-10AF-440A-8A59-E26CBC5C437F}" presName="spacerT" presStyleCnt="0"/>
      <dgm:spPr/>
    </dgm:pt>
    <dgm:pt modelId="{BD199CF4-182F-4EC5-A9F3-6D423C2310EA}" type="pres">
      <dgm:prSet presAssocID="{2D333A75-10AF-440A-8A59-E26CBC5C437F}" presName="sibTrans" presStyleLbl="sibTrans2D1" presStyleIdx="0" presStyleCnt="2"/>
      <dgm:spPr/>
    </dgm:pt>
    <dgm:pt modelId="{FCD45907-8959-4EE7-B59B-8A35A909770B}" type="pres">
      <dgm:prSet presAssocID="{2D333A75-10AF-440A-8A59-E26CBC5C437F}" presName="spacerB" presStyleCnt="0"/>
      <dgm:spPr/>
    </dgm:pt>
    <dgm:pt modelId="{EA6E3078-FC44-49FC-BE37-242073EC9430}" type="pres">
      <dgm:prSet presAssocID="{E62885CB-8B61-4B4C-BEFF-4BA7982AEC92}" presName="node" presStyleLbl="node1" presStyleIdx="1" presStyleCnt="3">
        <dgm:presLayoutVars>
          <dgm:bulletEnabled val="1"/>
        </dgm:presLayoutVars>
      </dgm:prSet>
      <dgm:spPr/>
    </dgm:pt>
    <dgm:pt modelId="{C2A145DC-8C6A-4CEC-ABF5-51DECA9221ED}" type="pres">
      <dgm:prSet presAssocID="{75BE3B6B-643F-4E78-99E7-E1DBDA6A5660}" presName="sibTransLast" presStyleLbl="sibTrans2D1" presStyleIdx="1" presStyleCnt="2"/>
      <dgm:spPr/>
    </dgm:pt>
    <dgm:pt modelId="{6A221405-AB0D-4AC6-A7F3-6586EB8847D2}" type="pres">
      <dgm:prSet presAssocID="{75BE3B6B-643F-4E78-99E7-E1DBDA6A5660}" presName="connectorText" presStyleLbl="sibTrans2D1" presStyleIdx="1" presStyleCnt="2"/>
      <dgm:spPr/>
    </dgm:pt>
    <dgm:pt modelId="{7A903B64-3FDF-4DDE-9856-CDE1C2903FFE}" type="pres">
      <dgm:prSet presAssocID="{75BE3B6B-643F-4E78-99E7-E1DBDA6A5660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DE4C558B-CB21-4F56-852C-CE01E5F3A299}" type="presOf" srcId="{75BE3B6B-643F-4E78-99E7-E1DBDA6A5660}" destId="{D965422E-244B-4B0D-8254-8D3B84E26374}" srcOrd="0" destOrd="0" presId="urn:microsoft.com/office/officeart/2005/8/layout/equation2"/>
    <dgm:cxn modelId="{4AD679A3-06AF-443B-B1FF-FF10F23FE425}" srcId="{75BE3B6B-643F-4E78-99E7-E1DBDA6A5660}" destId="{3D8639F5-27AF-4047-93CF-47FE398AC271}" srcOrd="0" destOrd="0" parTransId="{9E54EF9B-177B-4806-8AC5-F6FEAA9738AE}" sibTransId="{2D333A75-10AF-440A-8A59-E26CBC5C437F}"/>
    <dgm:cxn modelId="{8198C4C3-E932-4DC3-B40A-AF3D180C1A85}" type="presOf" srcId="{8DD8C301-1601-4CC7-A1DE-898E66287355}" destId="{7A903B64-3FDF-4DDE-9856-CDE1C2903FFE}" srcOrd="0" destOrd="0" presId="urn:microsoft.com/office/officeart/2005/8/layout/equation2"/>
    <dgm:cxn modelId="{54526C1B-34FD-4E94-8690-5D284D6C3F18}" type="presOf" srcId="{28522527-C10E-4BF9-BDD8-3F2831866CC8}" destId="{C2A145DC-8C6A-4CEC-ABF5-51DECA9221ED}" srcOrd="0" destOrd="0" presId="urn:microsoft.com/office/officeart/2005/8/layout/equation2"/>
    <dgm:cxn modelId="{678F668E-DAE8-4F70-868D-A6F64FE29DAB}" type="presOf" srcId="{2D333A75-10AF-440A-8A59-E26CBC5C437F}" destId="{BD199CF4-182F-4EC5-A9F3-6D423C2310EA}" srcOrd="0" destOrd="0" presId="urn:microsoft.com/office/officeart/2005/8/layout/equation2"/>
    <dgm:cxn modelId="{323D32F8-F0AA-4A61-9639-EF3784BB156E}" type="presOf" srcId="{28522527-C10E-4BF9-BDD8-3F2831866CC8}" destId="{6A221405-AB0D-4AC6-A7F3-6586EB8847D2}" srcOrd="1" destOrd="0" presId="urn:microsoft.com/office/officeart/2005/8/layout/equation2"/>
    <dgm:cxn modelId="{3C4254F8-2CC4-435B-A529-90C0BD9198EC}" srcId="{75BE3B6B-643F-4E78-99E7-E1DBDA6A5660}" destId="{E62885CB-8B61-4B4C-BEFF-4BA7982AEC92}" srcOrd="1" destOrd="0" parTransId="{263D4FD1-2E9F-4758-92BD-3886E7672C2F}" sibTransId="{28522527-C10E-4BF9-BDD8-3F2831866CC8}"/>
    <dgm:cxn modelId="{D6F4CE44-49C6-4449-B146-72FFA48ED7DF}" srcId="{75BE3B6B-643F-4E78-99E7-E1DBDA6A5660}" destId="{8DD8C301-1601-4CC7-A1DE-898E66287355}" srcOrd="2" destOrd="0" parTransId="{6653A93D-611B-425F-8BEF-CCCE1584EF5E}" sibTransId="{54329B97-0DFB-49C6-98CF-BE2294B7E4FF}"/>
    <dgm:cxn modelId="{88B89455-7734-4FCE-8B9D-68742B886BF2}" type="presOf" srcId="{E62885CB-8B61-4B4C-BEFF-4BA7982AEC92}" destId="{EA6E3078-FC44-49FC-BE37-242073EC9430}" srcOrd="0" destOrd="0" presId="urn:microsoft.com/office/officeart/2005/8/layout/equation2"/>
    <dgm:cxn modelId="{F2FCF6AB-D2E4-491F-8F78-5321C41AD795}" type="presOf" srcId="{3D8639F5-27AF-4047-93CF-47FE398AC271}" destId="{6EFAF475-3FA3-4C55-9FF1-FC0B2513B160}" srcOrd="0" destOrd="0" presId="urn:microsoft.com/office/officeart/2005/8/layout/equation2"/>
    <dgm:cxn modelId="{CCA3BA63-4F45-42F5-82F8-805FF7D8977A}" type="presParOf" srcId="{D965422E-244B-4B0D-8254-8D3B84E26374}" destId="{CDB99191-0151-43EC-ACF1-183F9A49161D}" srcOrd="0" destOrd="0" presId="urn:microsoft.com/office/officeart/2005/8/layout/equation2"/>
    <dgm:cxn modelId="{3E592196-0B70-4F0E-AB36-ADA9F76353A5}" type="presParOf" srcId="{CDB99191-0151-43EC-ACF1-183F9A49161D}" destId="{6EFAF475-3FA3-4C55-9FF1-FC0B2513B160}" srcOrd="0" destOrd="0" presId="urn:microsoft.com/office/officeart/2005/8/layout/equation2"/>
    <dgm:cxn modelId="{FB5B5D73-0AD7-434A-B348-62EB088EBB23}" type="presParOf" srcId="{CDB99191-0151-43EC-ACF1-183F9A49161D}" destId="{75DCDF59-38B7-4C27-AFFA-B47E9EC44FC6}" srcOrd="1" destOrd="0" presId="urn:microsoft.com/office/officeart/2005/8/layout/equation2"/>
    <dgm:cxn modelId="{CD5F3A3F-D853-4F55-A7D9-F91DCFEC5F4D}" type="presParOf" srcId="{CDB99191-0151-43EC-ACF1-183F9A49161D}" destId="{BD199CF4-182F-4EC5-A9F3-6D423C2310EA}" srcOrd="2" destOrd="0" presId="urn:microsoft.com/office/officeart/2005/8/layout/equation2"/>
    <dgm:cxn modelId="{62C63A95-3E3A-47D0-A64A-D0E91C28610A}" type="presParOf" srcId="{CDB99191-0151-43EC-ACF1-183F9A49161D}" destId="{FCD45907-8959-4EE7-B59B-8A35A909770B}" srcOrd="3" destOrd="0" presId="urn:microsoft.com/office/officeart/2005/8/layout/equation2"/>
    <dgm:cxn modelId="{E308B648-9FEE-4204-8DA5-130BC603A4D7}" type="presParOf" srcId="{CDB99191-0151-43EC-ACF1-183F9A49161D}" destId="{EA6E3078-FC44-49FC-BE37-242073EC9430}" srcOrd="4" destOrd="0" presId="urn:microsoft.com/office/officeart/2005/8/layout/equation2"/>
    <dgm:cxn modelId="{5A04C9F6-5DFA-4565-92D9-37FE262F657D}" type="presParOf" srcId="{D965422E-244B-4B0D-8254-8D3B84E26374}" destId="{C2A145DC-8C6A-4CEC-ABF5-51DECA9221ED}" srcOrd="1" destOrd="0" presId="urn:microsoft.com/office/officeart/2005/8/layout/equation2"/>
    <dgm:cxn modelId="{FBB0C3C0-06F9-4C58-B4BD-46656B81E69D}" type="presParOf" srcId="{C2A145DC-8C6A-4CEC-ABF5-51DECA9221ED}" destId="{6A221405-AB0D-4AC6-A7F3-6586EB8847D2}" srcOrd="0" destOrd="0" presId="urn:microsoft.com/office/officeart/2005/8/layout/equation2"/>
    <dgm:cxn modelId="{FEB25F84-A692-44C4-A8BC-757058FE2B6E}" type="presParOf" srcId="{D965422E-244B-4B0D-8254-8D3B84E26374}" destId="{7A903B64-3FDF-4DDE-9856-CDE1C2903FFE}" srcOrd="2" destOrd="0" presId="urn:microsoft.com/office/officeart/2005/8/layout/equation2"/>
  </dgm:cxnLst>
  <dgm:bg/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BE3B6B-643F-4E78-99E7-E1DBDA6A5660}" type="doc">
      <dgm:prSet loTypeId="urn:microsoft.com/office/officeart/2005/8/layout/equation2" loCatId="relationship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D8639F5-27AF-4047-93CF-47FE398AC271}">
      <dgm:prSet phldrT="[Text]" custT="1"/>
      <dgm:spPr/>
      <dgm:t>
        <a:bodyPr/>
        <a:lstStyle/>
        <a:p>
          <a:pPr marL="0" indent="0"/>
          <a:r>
            <a:rPr lang="en-ID" sz="1200" dirty="0" err="1" smtClean="0"/>
            <a:t>Filsafat</a:t>
          </a:r>
          <a:endParaRPr lang="en-ID" sz="1200" dirty="0" smtClean="0"/>
        </a:p>
        <a:p>
          <a:pPr marL="0" indent="0"/>
          <a:r>
            <a:rPr lang="en-ID" sz="1200" dirty="0" err="1" smtClean="0"/>
            <a:t>Ilmu</a:t>
          </a:r>
          <a:r>
            <a:rPr lang="en-ID" sz="1200" dirty="0" smtClean="0"/>
            <a:t> </a:t>
          </a:r>
          <a:r>
            <a:rPr lang="en-ID" sz="1100" dirty="0" smtClean="0"/>
            <a:t> </a:t>
          </a:r>
          <a:endParaRPr lang="en-US" sz="1100" dirty="0"/>
        </a:p>
      </dgm:t>
    </dgm:pt>
    <dgm:pt modelId="{9E54EF9B-177B-4806-8AC5-F6FEAA9738AE}" type="parTrans" cxnId="{4AD679A3-06AF-443B-B1FF-FF10F23FE425}">
      <dgm:prSet/>
      <dgm:spPr/>
      <dgm:t>
        <a:bodyPr/>
        <a:lstStyle/>
        <a:p>
          <a:endParaRPr lang="en-US" sz="1800"/>
        </a:p>
      </dgm:t>
    </dgm:pt>
    <dgm:pt modelId="{2D333A75-10AF-440A-8A59-E26CBC5C437F}" type="sibTrans" cxnId="{4AD679A3-06AF-443B-B1FF-FF10F23FE425}">
      <dgm:prSet custT="1"/>
      <dgm:spPr/>
      <dgm:t>
        <a:bodyPr/>
        <a:lstStyle/>
        <a:p>
          <a:endParaRPr lang="en-US" sz="1200"/>
        </a:p>
      </dgm:t>
    </dgm:pt>
    <dgm:pt modelId="{E62885CB-8B61-4B4C-BEFF-4BA7982AEC92}">
      <dgm:prSet phldrT="[Text]" custT="1"/>
      <dgm:spPr/>
      <dgm:t>
        <a:bodyPr/>
        <a:lstStyle/>
        <a:p>
          <a:r>
            <a:rPr lang="en-ID" sz="800" b="1" dirty="0" err="1" smtClean="0"/>
            <a:t>pendidikan</a:t>
          </a:r>
          <a:endParaRPr lang="en-US" sz="800" b="1" dirty="0"/>
        </a:p>
      </dgm:t>
    </dgm:pt>
    <dgm:pt modelId="{263D4FD1-2E9F-4758-92BD-3886E7672C2F}" type="parTrans" cxnId="{3C4254F8-2CC4-435B-A529-90C0BD9198EC}">
      <dgm:prSet/>
      <dgm:spPr/>
      <dgm:t>
        <a:bodyPr/>
        <a:lstStyle/>
        <a:p>
          <a:endParaRPr lang="en-US" sz="1800"/>
        </a:p>
      </dgm:t>
    </dgm:pt>
    <dgm:pt modelId="{28522527-C10E-4BF9-BDD8-3F2831866CC8}" type="sibTrans" cxnId="{3C4254F8-2CC4-435B-A529-90C0BD9198EC}">
      <dgm:prSet custT="1"/>
      <dgm:spPr/>
      <dgm:t>
        <a:bodyPr/>
        <a:lstStyle/>
        <a:p>
          <a:endParaRPr lang="en-US" sz="1200"/>
        </a:p>
      </dgm:t>
    </dgm:pt>
    <dgm:pt modelId="{8DD8C301-1601-4CC7-A1DE-898E66287355}">
      <dgm:prSet phldrT="[Text]" custT="1"/>
      <dgm:spPr/>
      <dgm:t>
        <a:bodyPr/>
        <a:lstStyle/>
        <a:p>
          <a:r>
            <a:rPr lang="en-ID" sz="1400" dirty="0" err="1" smtClean="0"/>
            <a:t>Filsafat</a:t>
          </a:r>
          <a:r>
            <a:rPr lang="en-ID" sz="1400" dirty="0" smtClean="0"/>
            <a:t> </a:t>
          </a:r>
          <a:r>
            <a:rPr lang="en-ID" sz="1400" dirty="0" err="1" smtClean="0"/>
            <a:t>Ilmu</a:t>
          </a:r>
          <a:r>
            <a:rPr lang="en-ID" sz="1400" dirty="0" smtClean="0"/>
            <a:t> </a:t>
          </a:r>
          <a:r>
            <a:rPr lang="en-ID" sz="1400" dirty="0" err="1" smtClean="0"/>
            <a:t>Pendidikan</a:t>
          </a:r>
          <a:endParaRPr lang="en-US" sz="1400" dirty="0"/>
        </a:p>
      </dgm:t>
    </dgm:pt>
    <dgm:pt modelId="{6653A93D-611B-425F-8BEF-CCCE1584EF5E}" type="parTrans" cxnId="{D6F4CE44-49C6-4449-B146-72FFA48ED7DF}">
      <dgm:prSet/>
      <dgm:spPr/>
      <dgm:t>
        <a:bodyPr/>
        <a:lstStyle/>
        <a:p>
          <a:endParaRPr lang="en-US" sz="1800"/>
        </a:p>
      </dgm:t>
    </dgm:pt>
    <dgm:pt modelId="{54329B97-0DFB-49C6-98CF-BE2294B7E4FF}" type="sibTrans" cxnId="{D6F4CE44-49C6-4449-B146-72FFA48ED7DF}">
      <dgm:prSet/>
      <dgm:spPr/>
      <dgm:t>
        <a:bodyPr/>
        <a:lstStyle/>
        <a:p>
          <a:endParaRPr lang="en-US" sz="1800"/>
        </a:p>
      </dgm:t>
    </dgm:pt>
    <dgm:pt modelId="{D965422E-244B-4B0D-8254-8D3B84E26374}" type="pres">
      <dgm:prSet presAssocID="{75BE3B6B-643F-4E78-99E7-E1DBDA6A5660}" presName="Name0" presStyleCnt="0">
        <dgm:presLayoutVars>
          <dgm:dir/>
          <dgm:resizeHandles val="exact"/>
        </dgm:presLayoutVars>
      </dgm:prSet>
      <dgm:spPr/>
    </dgm:pt>
    <dgm:pt modelId="{CDB99191-0151-43EC-ACF1-183F9A49161D}" type="pres">
      <dgm:prSet presAssocID="{75BE3B6B-643F-4E78-99E7-E1DBDA6A5660}" presName="vNodes" presStyleCnt="0"/>
      <dgm:spPr/>
    </dgm:pt>
    <dgm:pt modelId="{6EFAF475-3FA3-4C55-9FF1-FC0B2513B160}" type="pres">
      <dgm:prSet presAssocID="{3D8639F5-27AF-4047-93CF-47FE398AC27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DCDF59-38B7-4C27-AFFA-B47E9EC44FC6}" type="pres">
      <dgm:prSet presAssocID="{2D333A75-10AF-440A-8A59-E26CBC5C437F}" presName="spacerT" presStyleCnt="0"/>
      <dgm:spPr/>
    </dgm:pt>
    <dgm:pt modelId="{BD199CF4-182F-4EC5-A9F3-6D423C2310EA}" type="pres">
      <dgm:prSet presAssocID="{2D333A75-10AF-440A-8A59-E26CBC5C437F}" presName="sibTrans" presStyleLbl="sibTrans2D1" presStyleIdx="0" presStyleCnt="2"/>
      <dgm:spPr/>
    </dgm:pt>
    <dgm:pt modelId="{FCD45907-8959-4EE7-B59B-8A35A909770B}" type="pres">
      <dgm:prSet presAssocID="{2D333A75-10AF-440A-8A59-E26CBC5C437F}" presName="spacerB" presStyleCnt="0"/>
      <dgm:spPr/>
    </dgm:pt>
    <dgm:pt modelId="{EA6E3078-FC44-49FC-BE37-242073EC9430}" type="pres">
      <dgm:prSet presAssocID="{E62885CB-8B61-4B4C-BEFF-4BA7982AEC9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A145DC-8C6A-4CEC-ABF5-51DECA9221ED}" type="pres">
      <dgm:prSet presAssocID="{75BE3B6B-643F-4E78-99E7-E1DBDA6A5660}" presName="sibTransLast" presStyleLbl="sibTrans2D1" presStyleIdx="1" presStyleCnt="2"/>
      <dgm:spPr/>
    </dgm:pt>
    <dgm:pt modelId="{6A221405-AB0D-4AC6-A7F3-6586EB8847D2}" type="pres">
      <dgm:prSet presAssocID="{75BE3B6B-643F-4E78-99E7-E1DBDA6A5660}" presName="connectorText" presStyleLbl="sibTrans2D1" presStyleIdx="1" presStyleCnt="2"/>
      <dgm:spPr/>
    </dgm:pt>
    <dgm:pt modelId="{7A903B64-3FDF-4DDE-9856-CDE1C2903FFE}" type="pres">
      <dgm:prSet presAssocID="{75BE3B6B-643F-4E78-99E7-E1DBDA6A5660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4AD679A3-06AF-443B-B1FF-FF10F23FE425}" srcId="{75BE3B6B-643F-4E78-99E7-E1DBDA6A5660}" destId="{3D8639F5-27AF-4047-93CF-47FE398AC271}" srcOrd="0" destOrd="0" parTransId="{9E54EF9B-177B-4806-8AC5-F6FEAA9738AE}" sibTransId="{2D333A75-10AF-440A-8A59-E26CBC5C437F}"/>
    <dgm:cxn modelId="{A05A97F4-252C-408D-866F-CAB0C475E559}" type="presOf" srcId="{8DD8C301-1601-4CC7-A1DE-898E66287355}" destId="{7A903B64-3FDF-4DDE-9856-CDE1C2903FFE}" srcOrd="0" destOrd="0" presId="urn:microsoft.com/office/officeart/2005/8/layout/equation2"/>
    <dgm:cxn modelId="{3C4254F8-2CC4-435B-A529-90C0BD9198EC}" srcId="{75BE3B6B-643F-4E78-99E7-E1DBDA6A5660}" destId="{E62885CB-8B61-4B4C-BEFF-4BA7982AEC92}" srcOrd="1" destOrd="0" parTransId="{263D4FD1-2E9F-4758-92BD-3886E7672C2F}" sibTransId="{28522527-C10E-4BF9-BDD8-3F2831866CC8}"/>
    <dgm:cxn modelId="{7D204E94-971F-4948-A8C2-E28DD55082A0}" type="presOf" srcId="{E62885CB-8B61-4B4C-BEFF-4BA7982AEC92}" destId="{EA6E3078-FC44-49FC-BE37-242073EC9430}" srcOrd="0" destOrd="0" presId="urn:microsoft.com/office/officeart/2005/8/layout/equation2"/>
    <dgm:cxn modelId="{25174E30-7AED-47CF-A63E-7A0DF4084895}" type="presOf" srcId="{3D8639F5-27AF-4047-93CF-47FE398AC271}" destId="{6EFAF475-3FA3-4C55-9FF1-FC0B2513B160}" srcOrd="0" destOrd="0" presId="urn:microsoft.com/office/officeart/2005/8/layout/equation2"/>
    <dgm:cxn modelId="{80348C2F-75A9-46F5-9566-FC9A75F31D60}" type="presOf" srcId="{28522527-C10E-4BF9-BDD8-3F2831866CC8}" destId="{6A221405-AB0D-4AC6-A7F3-6586EB8847D2}" srcOrd="1" destOrd="0" presId="urn:microsoft.com/office/officeart/2005/8/layout/equation2"/>
    <dgm:cxn modelId="{541C8567-BBBA-4FEF-BC39-B1C4DD64CBCD}" type="presOf" srcId="{28522527-C10E-4BF9-BDD8-3F2831866CC8}" destId="{C2A145DC-8C6A-4CEC-ABF5-51DECA9221ED}" srcOrd="0" destOrd="0" presId="urn:microsoft.com/office/officeart/2005/8/layout/equation2"/>
    <dgm:cxn modelId="{D6F4CE44-49C6-4449-B146-72FFA48ED7DF}" srcId="{75BE3B6B-643F-4E78-99E7-E1DBDA6A5660}" destId="{8DD8C301-1601-4CC7-A1DE-898E66287355}" srcOrd="2" destOrd="0" parTransId="{6653A93D-611B-425F-8BEF-CCCE1584EF5E}" sibTransId="{54329B97-0DFB-49C6-98CF-BE2294B7E4FF}"/>
    <dgm:cxn modelId="{C71E7DEF-12AE-405F-87E1-283AF85C4A0C}" type="presOf" srcId="{75BE3B6B-643F-4E78-99E7-E1DBDA6A5660}" destId="{D965422E-244B-4B0D-8254-8D3B84E26374}" srcOrd="0" destOrd="0" presId="urn:microsoft.com/office/officeart/2005/8/layout/equation2"/>
    <dgm:cxn modelId="{2DBC5566-723B-4518-B9E2-5164E2A5B546}" type="presOf" srcId="{2D333A75-10AF-440A-8A59-E26CBC5C437F}" destId="{BD199CF4-182F-4EC5-A9F3-6D423C2310EA}" srcOrd="0" destOrd="0" presId="urn:microsoft.com/office/officeart/2005/8/layout/equation2"/>
    <dgm:cxn modelId="{6ADA9180-49C7-40CA-A606-3C87DE1C2BF6}" type="presParOf" srcId="{D965422E-244B-4B0D-8254-8D3B84E26374}" destId="{CDB99191-0151-43EC-ACF1-183F9A49161D}" srcOrd="0" destOrd="0" presId="urn:microsoft.com/office/officeart/2005/8/layout/equation2"/>
    <dgm:cxn modelId="{B79A3D59-4A0D-489F-94DB-8897314571BA}" type="presParOf" srcId="{CDB99191-0151-43EC-ACF1-183F9A49161D}" destId="{6EFAF475-3FA3-4C55-9FF1-FC0B2513B160}" srcOrd="0" destOrd="0" presId="urn:microsoft.com/office/officeart/2005/8/layout/equation2"/>
    <dgm:cxn modelId="{74A4C47B-A786-4D00-8C35-7FCC52B29A52}" type="presParOf" srcId="{CDB99191-0151-43EC-ACF1-183F9A49161D}" destId="{75DCDF59-38B7-4C27-AFFA-B47E9EC44FC6}" srcOrd="1" destOrd="0" presId="urn:microsoft.com/office/officeart/2005/8/layout/equation2"/>
    <dgm:cxn modelId="{0F65E9DD-314B-4E80-9C9C-252CE2A2B524}" type="presParOf" srcId="{CDB99191-0151-43EC-ACF1-183F9A49161D}" destId="{BD199CF4-182F-4EC5-A9F3-6D423C2310EA}" srcOrd="2" destOrd="0" presId="urn:microsoft.com/office/officeart/2005/8/layout/equation2"/>
    <dgm:cxn modelId="{18D48D5B-8858-4A93-916F-19D13B6476A5}" type="presParOf" srcId="{CDB99191-0151-43EC-ACF1-183F9A49161D}" destId="{FCD45907-8959-4EE7-B59B-8A35A909770B}" srcOrd="3" destOrd="0" presId="urn:microsoft.com/office/officeart/2005/8/layout/equation2"/>
    <dgm:cxn modelId="{63E87A0F-AFDD-4910-A29F-0088FEBA9519}" type="presParOf" srcId="{CDB99191-0151-43EC-ACF1-183F9A49161D}" destId="{EA6E3078-FC44-49FC-BE37-242073EC9430}" srcOrd="4" destOrd="0" presId="urn:microsoft.com/office/officeart/2005/8/layout/equation2"/>
    <dgm:cxn modelId="{65C857C5-271C-44C1-89E4-4B16EEF3F3BD}" type="presParOf" srcId="{D965422E-244B-4B0D-8254-8D3B84E26374}" destId="{C2A145DC-8C6A-4CEC-ABF5-51DECA9221ED}" srcOrd="1" destOrd="0" presId="urn:microsoft.com/office/officeart/2005/8/layout/equation2"/>
    <dgm:cxn modelId="{B65FE99C-A6E0-4CAF-B778-D0656AE3E38F}" type="presParOf" srcId="{C2A145DC-8C6A-4CEC-ABF5-51DECA9221ED}" destId="{6A221405-AB0D-4AC6-A7F3-6586EB8847D2}" srcOrd="0" destOrd="0" presId="urn:microsoft.com/office/officeart/2005/8/layout/equation2"/>
    <dgm:cxn modelId="{7FC8F9C1-91CA-4E12-BD8D-F82F71375C24}" type="presParOf" srcId="{D965422E-244B-4B0D-8254-8D3B84E26374}" destId="{7A903B64-3FDF-4DDE-9856-CDE1C2903FFE}" srcOrd="2" destOrd="0" presId="urn:microsoft.com/office/officeart/2005/8/layout/equation2"/>
  </dgm:cxnLst>
  <dgm:bg/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5BE3B6B-643F-4E78-99E7-E1DBDA6A5660}" type="doc">
      <dgm:prSet loTypeId="urn:microsoft.com/office/officeart/2005/8/layout/equation2" loCatId="relationship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D8639F5-27AF-4047-93CF-47FE398AC271}">
      <dgm:prSet phldrT="[Text]" custT="1"/>
      <dgm:spPr/>
      <dgm:t>
        <a:bodyPr/>
        <a:lstStyle/>
        <a:p>
          <a:pPr marL="0" indent="0"/>
          <a:r>
            <a:rPr lang="en-ID" sz="1200" dirty="0" err="1" smtClean="0"/>
            <a:t>Filsafat</a:t>
          </a:r>
          <a:endParaRPr lang="en-ID" sz="1200" dirty="0" smtClean="0"/>
        </a:p>
        <a:p>
          <a:pPr marL="0" indent="0"/>
          <a:r>
            <a:rPr lang="en-ID" sz="1200" dirty="0" err="1" smtClean="0"/>
            <a:t>Ilmu</a:t>
          </a:r>
          <a:r>
            <a:rPr lang="en-ID" sz="1100" dirty="0" smtClean="0"/>
            <a:t> </a:t>
          </a:r>
          <a:endParaRPr lang="en-US" sz="1100" dirty="0"/>
        </a:p>
      </dgm:t>
    </dgm:pt>
    <dgm:pt modelId="{9E54EF9B-177B-4806-8AC5-F6FEAA9738AE}" type="parTrans" cxnId="{4AD679A3-06AF-443B-B1FF-FF10F23FE425}">
      <dgm:prSet/>
      <dgm:spPr/>
      <dgm:t>
        <a:bodyPr/>
        <a:lstStyle/>
        <a:p>
          <a:endParaRPr lang="en-US" sz="1800"/>
        </a:p>
      </dgm:t>
    </dgm:pt>
    <dgm:pt modelId="{2D333A75-10AF-440A-8A59-E26CBC5C437F}" type="sibTrans" cxnId="{4AD679A3-06AF-443B-B1FF-FF10F23FE425}">
      <dgm:prSet custT="1"/>
      <dgm:spPr/>
      <dgm:t>
        <a:bodyPr/>
        <a:lstStyle/>
        <a:p>
          <a:endParaRPr lang="en-US" sz="1200"/>
        </a:p>
      </dgm:t>
    </dgm:pt>
    <dgm:pt modelId="{E62885CB-8B61-4B4C-BEFF-4BA7982AEC92}">
      <dgm:prSet phldrT="[Text]" custT="1"/>
      <dgm:spPr/>
      <dgm:t>
        <a:bodyPr/>
        <a:lstStyle/>
        <a:p>
          <a:r>
            <a:rPr lang="en-ID" sz="800" b="1" dirty="0" err="1" smtClean="0"/>
            <a:t>Ilmu</a:t>
          </a:r>
          <a:r>
            <a:rPr lang="en-ID" sz="800" b="1" dirty="0" smtClean="0"/>
            <a:t> </a:t>
          </a:r>
        </a:p>
        <a:p>
          <a:r>
            <a:rPr lang="en-ID" sz="800" b="1" dirty="0" err="1" smtClean="0"/>
            <a:t>pendidikan</a:t>
          </a:r>
          <a:endParaRPr lang="en-US" sz="800" b="1" dirty="0"/>
        </a:p>
      </dgm:t>
    </dgm:pt>
    <dgm:pt modelId="{263D4FD1-2E9F-4758-92BD-3886E7672C2F}" type="parTrans" cxnId="{3C4254F8-2CC4-435B-A529-90C0BD9198EC}">
      <dgm:prSet/>
      <dgm:spPr/>
      <dgm:t>
        <a:bodyPr/>
        <a:lstStyle/>
        <a:p>
          <a:endParaRPr lang="en-US" sz="1800"/>
        </a:p>
      </dgm:t>
    </dgm:pt>
    <dgm:pt modelId="{28522527-C10E-4BF9-BDD8-3F2831866CC8}" type="sibTrans" cxnId="{3C4254F8-2CC4-435B-A529-90C0BD9198EC}">
      <dgm:prSet custT="1"/>
      <dgm:spPr/>
      <dgm:t>
        <a:bodyPr/>
        <a:lstStyle/>
        <a:p>
          <a:endParaRPr lang="en-US" sz="1200"/>
        </a:p>
      </dgm:t>
    </dgm:pt>
    <dgm:pt modelId="{8DD8C301-1601-4CC7-A1DE-898E66287355}">
      <dgm:prSet phldrT="[Text]" custT="1"/>
      <dgm:spPr/>
      <dgm:t>
        <a:bodyPr/>
        <a:lstStyle/>
        <a:p>
          <a:r>
            <a:rPr lang="en-ID" sz="1400" dirty="0" err="1" smtClean="0"/>
            <a:t>Filsafat</a:t>
          </a:r>
          <a:r>
            <a:rPr lang="en-ID" sz="1400" dirty="0" smtClean="0"/>
            <a:t> </a:t>
          </a:r>
        </a:p>
        <a:p>
          <a:r>
            <a:rPr lang="en-ID" sz="1400" dirty="0" err="1" smtClean="0"/>
            <a:t>Ilmu</a:t>
          </a:r>
          <a:r>
            <a:rPr lang="en-ID" sz="1400" dirty="0" smtClean="0"/>
            <a:t> </a:t>
          </a:r>
          <a:r>
            <a:rPr lang="en-ID" sz="1400" dirty="0" err="1" smtClean="0"/>
            <a:t>Pendidikan</a:t>
          </a:r>
          <a:endParaRPr lang="en-US" sz="1400" dirty="0"/>
        </a:p>
      </dgm:t>
    </dgm:pt>
    <dgm:pt modelId="{6653A93D-611B-425F-8BEF-CCCE1584EF5E}" type="parTrans" cxnId="{D6F4CE44-49C6-4449-B146-72FFA48ED7DF}">
      <dgm:prSet/>
      <dgm:spPr/>
      <dgm:t>
        <a:bodyPr/>
        <a:lstStyle/>
        <a:p>
          <a:endParaRPr lang="en-US" sz="1800"/>
        </a:p>
      </dgm:t>
    </dgm:pt>
    <dgm:pt modelId="{54329B97-0DFB-49C6-98CF-BE2294B7E4FF}" type="sibTrans" cxnId="{D6F4CE44-49C6-4449-B146-72FFA48ED7DF}">
      <dgm:prSet/>
      <dgm:spPr/>
      <dgm:t>
        <a:bodyPr/>
        <a:lstStyle/>
        <a:p>
          <a:endParaRPr lang="en-US" sz="1800"/>
        </a:p>
      </dgm:t>
    </dgm:pt>
    <dgm:pt modelId="{D965422E-244B-4B0D-8254-8D3B84E26374}" type="pres">
      <dgm:prSet presAssocID="{75BE3B6B-643F-4E78-99E7-E1DBDA6A5660}" presName="Name0" presStyleCnt="0">
        <dgm:presLayoutVars>
          <dgm:dir/>
          <dgm:resizeHandles val="exact"/>
        </dgm:presLayoutVars>
      </dgm:prSet>
      <dgm:spPr/>
    </dgm:pt>
    <dgm:pt modelId="{CDB99191-0151-43EC-ACF1-183F9A49161D}" type="pres">
      <dgm:prSet presAssocID="{75BE3B6B-643F-4E78-99E7-E1DBDA6A5660}" presName="vNodes" presStyleCnt="0"/>
      <dgm:spPr/>
    </dgm:pt>
    <dgm:pt modelId="{6EFAF475-3FA3-4C55-9FF1-FC0B2513B160}" type="pres">
      <dgm:prSet presAssocID="{3D8639F5-27AF-4047-93CF-47FE398AC27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DCDF59-38B7-4C27-AFFA-B47E9EC44FC6}" type="pres">
      <dgm:prSet presAssocID="{2D333A75-10AF-440A-8A59-E26CBC5C437F}" presName="spacerT" presStyleCnt="0"/>
      <dgm:spPr/>
    </dgm:pt>
    <dgm:pt modelId="{BD199CF4-182F-4EC5-A9F3-6D423C2310EA}" type="pres">
      <dgm:prSet presAssocID="{2D333A75-10AF-440A-8A59-E26CBC5C437F}" presName="sibTrans" presStyleLbl="sibTrans2D1" presStyleIdx="0" presStyleCnt="2"/>
      <dgm:spPr/>
    </dgm:pt>
    <dgm:pt modelId="{FCD45907-8959-4EE7-B59B-8A35A909770B}" type="pres">
      <dgm:prSet presAssocID="{2D333A75-10AF-440A-8A59-E26CBC5C437F}" presName="spacerB" presStyleCnt="0"/>
      <dgm:spPr/>
    </dgm:pt>
    <dgm:pt modelId="{EA6E3078-FC44-49FC-BE37-242073EC9430}" type="pres">
      <dgm:prSet presAssocID="{E62885CB-8B61-4B4C-BEFF-4BA7982AEC92}" presName="node" presStyleLbl="node1" presStyleIdx="1" presStyleCnt="3">
        <dgm:presLayoutVars>
          <dgm:bulletEnabled val="1"/>
        </dgm:presLayoutVars>
      </dgm:prSet>
      <dgm:spPr/>
    </dgm:pt>
    <dgm:pt modelId="{C2A145DC-8C6A-4CEC-ABF5-51DECA9221ED}" type="pres">
      <dgm:prSet presAssocID="{75BE3B6B-643F-4E78-99E7-E1DBDA6A5660}" presName="sibTransLast" presStyleLbl="sibTrans2D1" presStyleIdx="1" presStyleCnt="2"/>
      <dgm:spPr/>
    </dgm:pt>
    <dgm:pt modelId="{6A221405-AB0D-4AC6-A7F3-6586EB8847D2}" type="pres">
      <dgm:prSet presAssocID="{75BE3B6B-643F-4E78-99E7-E1DBDA6A5660}" presName="connectorText" presStyleLbl="sibTrans2D1" presStyleIdx="1" presStyleCnt="2"/>
      <dgm:spPr/>
    </dgm:pt>
    <dgm:pt modelId="{7A903B64-3FDF-4DDE-9856-CDE1C2903FFE}" type="pres">
      <dgm:prSet presAssocID="{75BE3B6B-643F-4E78-99E7-E1DBDA6A5660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EA2FB-587C-4405-A5D4-DD59A8D36CFF}" type="presOf" srcId="{3D8639F5-27AF-4047-93CF-47FE398AC271}" destId="{6EFAF475-3FA3-4C55-9FF1-FC0B2513B160}" srcOrd="0" destOrd="0" presId="urn:microsoft.com/office/officeart/2005/8/layout/equation2"/>
    <dgm:cxn modelId="{A2BBB25B-366D-438D-9F01-6FB2C90F5923}" type="presOf" srcId="{28522527-C10E-4BF9-BDD8-3F2831866CC8}" destId="{C2A145DC-8C6A-4CEC-ABF5-51DECA9221ED}" srcOrd="0" destOrd="0" presId="urn:microsoft.com/office/officeart/2005/8/layout/equation2"/>
    <dgm:cxn modelId="{17160778-155E-4779-803D-F1C95736C899}" type="presOf" srcId="{E62885CB-8B61-4B4C-BEFF-4BA7982AEC92}" destId="{EA6E3078-FC44-49FC-BE37-242073EC9430}" srcOrd="0" destOrd="0" presId="urn:microsoft.com/office/officeart/2005/8/layout/equation2"/>
    <dgm:cxn modelId="{4AD679A3-06AF-443B-B1FF-FF10F23FE425}" srcId="{75BE3B6B-643F-4E78-99E7-E1DBDA6A5660}" destId="{3D8639F5-27AF-4047-93CF-47FE398AC271}" srcOrd="0" destOrd="0" parTransId="{9E54EF9B-177B-4806-8AC5-F6FEAA9738AE}" sibTransId="{2D333A75-10AF-440A-8A59-E26CBC5C437F}"/>
    <dgm:cxn modelId="{823C97AB-7BAC-4430-B126-3E65907030CF}" type="presOf" srcId="{75BE3B6B-643F-4E78-99E7-E1DBDA6A5660}" destId="{D965422E-244B-4B0D-8254-8D3B84E26374}" srcOrd="0" destOrd="0" presId="urn:microsoft.com/office/officeart/2005/8/layout/equation2"/>
    <dgm:cxn modelId="{F53FAD8C-4449-4652-96DD-EC22FAEFC28E}" type="presOf" srcId="{8DD8C301-1601-4CC7-A1DE-898E66287355}" destId="{7A903B64-3FDF-4DDE-9856-CDE1C2903FFE}" srcOrd="0" destOrd="0" presId="urn:microsoft.com/office/officeart/2005/8/layout/equation2"/>
    <dgm:cxn modelId="{4C567C13-680E-4BE4-BED7-DE1CD3660861}" type="presOf" srcId="{28522527-C10E-4BF9-BDD8-3F2831866CC8}" destId="{6A221405-AB0D-4AC6-A7F3-6586EB8847D2}" srcOrd="1" destOrd="0" presId="urn:microsoft.com/office/officeart/2005/8/layout/equation2"/>
    <dgm:cxn modelId="{A97F9409-EC4F-4C36-828E-7A6F2BF0B1BE}" type="presOf" srcId="{2D333A75-10AF-440A-8A59-E26CBC5C437F}" destId="{BD199CF4-182F-4EC5-A9F3-6D423C2310EA}" srcOrd="0" destOrd="0" presId="urn:microsoft.com/office/officeart/2005/8/layout/equation2"/>
    <dgm:cxn modelId="{3C4254F8-2CC4-435B-A529-90C0BD9198EC}" srcId="{75BE3B6B-643F-4E78-99E7-E1DBDA6A5660}" destId="{E62885CB-8B61-4B4C-BEFF-4BA7982AEC92}" srcOrd="1" destOrd="0" parTransId="{263D4FD1-2E9F-4758-92BD-3886E7672C2F}" sibTransId="{28522527-C10E-4BF9-BDD8-3F2831866CC8}"/>
    <dgm:cxn modelId="{D6F4CE44-49C6-4449-B146-72FFA48ED7DF}" srcId="{75BE3B6B-643F-4E78-99E7-E1DBDA6A5660}" destId="{8DD8C301-1601-4CC7-A1DE-898E66287355}" srcOrd="2" destOrd="0" parTransId="{6653A93D-611B-425F-8BEF-CCCE1584EF5E}" sibTransId="{54329B97-0DFB-49C6-98CF-BE2294B7E4FF}"/>
    <dgm:cxn modelId="{340C8CDA-4123-4FDC-B59B-7C82EECE1B5E}" type="presParOf" srcId="{D965422E-244B-4B0D-8254-8D3B84E26374}" destId="{CDB99191-0151-43EC-ACF1-183F9A49161D}" srcOrd="0" destOrd="0" presId="urn:microsoft.com/office/officeart/2005/8/layout/equation2"/>
    <dgm:cxn modelId="{7BAA0585-2C7B-4020-B615-53762DD80325}" type="presParOf" srcId="{CDB99191-0151-43EC-ACF1-183F9A49161D}" destId="{6EFAF475-3FA3-4C55-9FF1-FC0B2513B160}" srcOrd="0" destOrd="0" presId="urn:microsoft.com/office/officeart/2005/8/layout/equation2"/>
    <dgm:cxn modelId="{3B82B518-A7C5-44FC-9B75-D01EAAABE0E0}" type="presParOf" srcId="{CDB99191-0151-43EC-ACF1-183F9A49161D}" destId="{75DCDF59-38B7-4C27-AFFA-B47E9EC44FC6}" srcOrd="1" destOrd="0" presId="urn:microsoft.com/office/officeart/2005/8/layout/equation2"/>
    <dgm:cxn modelId="{E0AE61DC-61D8-4EEE-A518-21F7B2AEA2CF}" type="presParOf" srcId="{CDB99191-0151-43EC-ACF1-183F9A49161D}" destId="{BD199CF4-182F-4EC5-A9F3-6D423C2310EA}" srcOrd="2" destOrd="0" presId="urn:microsoft.com/office/officeart/2005/8/layout/equation2"/>
    <dgm:cxn modelId="{D8999DE1-AAD3-48AC-81E4-B5976BF3CF34}" type="presParOf" srcId="{CDB99191-0151-43EC-ACF1-183F9A49161D}" destId="{FCD45907-8959-4EE7-B59B-8A35A909770B}" srcOrd="3" destOrd="0" presId="urn:microsoft.com/office/officeart/2005/8/layout/equation2"/>
    <dgm:cxn modelId="{1DF02A51-7B08-4B5A-A26D-31EEC8151D72}" type="presParOf" srcId="{CDB99191-0151-43EC-ACF1-183F9A49161D}" destId="{EA6E3078-FC44-49FC-BE37-242073EC9430}" srcOrd="4" destOrd="0" presId="urn:microsoft.com/office/officeart/2005/8/layout/equation2"/>
    <dgm:cxn modelId="{55E4ABC8-EC47-40A3-AFF6-B0E42BAE9B0D}" type="presParOf" srcId="{D965422E-244B-4B0D-8254-8D3B84E26374}" destId="{C2A145DC-8C6A-4CEC-ABF5-51DECA9221ED}" srcOrd="1" destOrd="0" presId="urn:microsoft.com/office/officeart/2005/8/layout/equation2"/>
    <dgm:cxn modelId="{1AF18554-060D-45E8-9253-67180602B48E}" type="presParOf" srcId="{C2A145DC-8C6A-4CEC-ABF5-51DECA9221ED}" destId="{6A221405-AB0D-4AC6-A7F3-6586EB8847D2}" srcOrd="0" destOrd="0" presId="urn:microsoft.com/office/officeart/2005/8/layout/equation2"/>
    <dgm:cxn modelId="{6000C3BF-B1B7-4BC2-B4DF-9A1B0220135F}" type="presParOf" srcId="{D965422E-244B-4B0D-8254-8D3B84E26374}" destId="{7A903B64-3FDF-4DDE-9856-CDE1C2903FFE}" srcOrd="2" destOrd="0" presId="urn:microsoft.com/office/officeart/2005/8/layout/equation2"/>
  </dgm:cxnLst>
  <dgm:bg/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5B6B334-79F7-4586-B679-1A500B664744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9330FC-9160-408D-88D2-F112E55F2BAE}">
      <dgm:prSet phldrT="[Text]"/>
      <dgm:spPr/>
      <dgm:t>
        <a:bodyPr/>
        <a:lstStyle/>
        <a:p>
          <a:r>
            <a:rPr lang="en-ID" dirty="0" err="1" smtClean="0"/>
            <a:t>Wujud</a:t>
          </a:r>
          <a:r>
            <a:rPr lang="en-ID" dirty="0" smtClean="0"/>
            <a:t> </a:t>
          </a:r>
        </a:p>
        <a:p>
          <a:r>
            <a:rPr lang="en-ID" dirty="0" smtClean="0"/>
            <a:t>Ide</a:t>
          </a:r>
          <a:endParaRPr lang="en-US" dirty="0"/>
        </a:p>
      </dgm:t>
    </dgm:pt>
    <dgm:pt modelId="{716C8978-5F18-429D-963B-A48910A3B268}" type="parTrans" cxnId="{5D963F24-0DEB-4D3C-BBD0-534593EAE8CE}">
      <dgm:prSet/>
      <dgm:spPr/>
      <dgm:t>
        <a:bodyPr/>
        <a:lstStyle/>
        <a:p>
          <a:endParaRPr lang="en-US"/>
        </a:p>
      </dgm:t>
    </dgm:pt>
    <dgm:pt modelId="{F94A67D7-7270-4482-9E00-4CE11DD9767C}" type="sibTrans" cxnId="{5D963F24-0DEB-4D3C-BBD0-534593EAE8CE}">
      <dgm:prSet/>
      <dgm:spPr/>
      <dgm:t>
        <a:bodyPr/>
        <a:lstStyle/>
        <a:p>
          <a:endParaRPr lang="en-US"/>
        </a:p>
      </dgm:t>
    </dgm:pt>
    <dgm:pt modelId="{F27DE82A-6C63-4ADB-B394-54D536769EFA}">
      <dgm:prSet phldrT="[Text]"/>
      <dgm:spPr/>
      <dgm:t>
        <a:bodyPr/>
        <a:lstStyle/>
        <a:p>
          <a:r>
            <a:rPr lang="en-ID" dirty="0" err="1" smtClean="0"/>
            <a:t>Wujud</a:t>
          </a:r>
          <a:r>
            <a:rPr lang="en-ID" dirty="0" smtClean="0"/>
            <a:t> </a:t>
          </a:r>
        </a:p>
        <a:p>
          <a:r>
            <a:rPr lang="en-ID" dirty="0" err="1" smtClean="0"/>
            <a:t>Sikap</a:t>
          </a:r>
          <a:r>
            <a:rPr lang="en-ID" dirty="0" smtClean="0"/>
            <a:t>//</a:t>
          </a:r>
          <a:r>
            <a:rPr lang="en-ID" dirty="0" err="1" smtClean="0"/>
            <a:t>perilaku</a:t>
          </a:r>
          <a:endParaRPr lang="en-US" dirty="0"/>
        </a:p>
      </dgm:t>
    </dgm:pt>
    <dgm:pt modelId="{8235CD81-94A0-4938-9CB5-E55EF1031708}" type="parTrans" cxnId="{A3846594-BA34-4EF9-BD39-DDA89BB7731E}">
      <dgm:prSet/>
      <dgm:spPr/>
      <dgm:t>
        <a:bodyPr/>
        <a:lstStyle/>
        <a:p>
          <a:endParaRPr lang="en-US"/>
        </a:p>
      </dgm:t>
    </dgm:pt>
    <dgm:pt modelId="{34D38934-E652-43BE-90C0-C24E12DC5134}" type="sibTrans" cxnId="{A3846594-BA34-4EF9-BD39-DDA89BB7731E}">
      <dgm:prSet/>
      <dgm:spPr/>
      <dgm:t>
        <a:bodyPr/>
        <a:lstStyle/>
        <a:p>
          <a:endParaRPr lang="en-US"/>
        </a:p>
      </dgm:t>
    </dgm:pt>
    <dgm:pt modelId="{A6B306F6-22C7-4D1D-9B9B-143B9E16EE73}">
      <dgm:prSet phldrT="[Text]"/>
      <dgm:spPr/>
      <dgm:t>
        <a:bodyPr/>
        <a:lstStyle/>
        <a:p>
          <a:r>
            <a:rPr lang="en-ID" dirty="0" err="1" smtClean="0"/>
            <a:t>Wujud</a:t>
          </a:r>
          <a:r>
            <a:rPr lang="en-ID" dirty="0" smtClean="0"/>
            <a:t> </a:t>
          </a:r>
        </a:p>
        <a:p>
          <a:r>
            <a:rPr lang="en-ID" dirty="0" err="1" smtClean="0"/>
            <a:t>fisik</a:t>
          </a:r>
          <a:r>
            <a:rPr lang="en-ID" dirty="0" smtClean="0"/>
            <a:t>/ </a:t>
          </a:r>
          <a:r>
            <a:rPr lang="en-ID" dirty="0" err="1" smtClean="0"/>
            <a:t>Artefak</a:t>
          </a:r>
          <a:endParaRPr lang="en-ID" dirty="0" smtClean="0"/>
        </a:p>
      </dgm:t>
    </dgm:pt>
    <dgm:pt modelId="{F22C1810-0329-44FC-A83B-4575B5479056}" type="parTrans" cxnId="{DEEC0BE3-B5E1-470B-AE54-5826F573F7B8}">
      <dgm:prSet/>
      <dgm:spPr/>
      <dgm:t>
        <a:bodyPr/>
        <a:lstStyle/>
        <a:p>
          <a:endParaRPr lang="en-US"/>
        </a:p>
      </dgm:t>
    </dgm:pt>
    <dgm:pt modelId="{D5D5046A-A531-4591-B982-4024819A7000}" type="sibTrans" cxnId="{DEEC0BE3-B5E1-470B-AE54-5826F573F7B8}">
      <dgm:prSet/>
      <dgm:spPr/>
      <dgm:t>
        <a:bodyPr/>
        <a:lstStyle/>
        <a:p>
          <a:endParaRPr lang="en-US"/>
        </a:p>
      </dgm:t>
    </dgm:pt>
    <dgm:pt modelId="{51631B41-D31A-4570-B889-543754CF0B6E}" type="pres">
      <dgm:prSet presAssocID="{95B6B334-79F7-4586-B679-1A500B664744}" presName="Name0" presStyleCnt="0">
        <dgm:presLayoutVars>
          <dgm:dir/>
          <dgm:resizeHandles val="exact"/>
        </dgm:presLayoutVars>
      </dgm:prSet>
      <dgm:spPr/>
    </dgm:pt>
    <dgm:pt modelId="{01F81971-2658-4D09-A5C6-75BEDF8A22A1}" type="pres">
      <dgm:prSet presAssocID="{E69330FC-9160-408D-88D2-F112E55F2BAE}" presName="node" presStyleLbl="node1" presStyleIdx="0" presStyleCnt="3">
        <dgm:presLayoutVars>
          <dgm:bulletEnabled val="1"/>
        </dgm:presLayoutVars>
      </dgm:prSet>
      <dgm:spPr/>
    </dgm:pt>
    <dgm:pt modelId="{F08306A5-DA9D-4EC4-A911-804C64408DA7}" type="pres">
      <dgm:prSet presAssocID="{F94A67D7-7270-4482-9E00-4CE11DD9767C}" presName="sibTrans" presStyleLbl="sibTrans2D1" presStyleIdx="0" presStyleCnt="3"/>
      <dgm:spPr/>
    </dgm:pt>
    <dgm:pt modelId="{D48A154B-EAA2-4A50-AE0E-F050AA241628}" type="pres">
      <dgm:prSet presAssocID="{F94A67D7-7270-4482-9E00-4CE11DD9767C}" presName="connectorText" presStyleLbl="sibTrans2D1" presStyleIdx="0" presStyleCnt="3"/>
      <dgm:spPr/>
    </dgm:pt>
    <dgm:pt modelId="{953FFB80-FF8B-4111-ADBF-13F5CE225067}" type="pres">
      <dgm:prSet presAssocID="{F27DE82A-6C63-4ADB-B394-54D536769EF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FD845F-B980-47B0-8049-461CEF933C58}" type="pres">
      <dgm:prSet presAssocID="{34D38934-E652-43BE-90C0-C24E12DC5134}" presName="sibTrans" presStyleLbl="sibTrans2D1" presStyleIdx="1" presStyleCnt="3"/>
      <dgm:spPr/>
    </dgm:pt>
    <dgm:pt modelId="{7BFC1901-7500-4DE8-961F-7F1AE59CFB6A}" type="pres">
      <dgm:prSet presAssocID="{34D38934-E652-43BE-90C0-C24E12DC5134}" presName="connectorText" presStyleLbl="sibTrans2D1" presStyleIdx="1" presStyleCnt="3"/>
      <dgm:spPr/>
    </dgm:pt>
    <dgm:pt modelId="{FCFF0234-043A-4942-95CC-DC5F03CE0591}" type="pres">
      <dgm:prSet presAssocID="{A6B306F6-22C7-4D1D-9B9B-143B9E16EE7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36D8FD-480E-40D1-8608-926533B486D8}" type="pres">
      <dgm:prSet presAssocID="{D5D5046A-A531-4591-B982-4024819A7000}" presName="sibTrans" presStyleLbl="sibTrans2D1" presStyleIdx="2" presStyleCnt="3"/>
      <dgm:spPr/>
    </dgm:pt>
    <dgm:pt modelId="{3D4C8800-8C57-406E-A975-BD8A3375A9E7}" type="pres">
      <dgm:prSet presAssocID="{D5D5046A-A531-4591-B982-4024819A7000}" presName="connectorText" presStyleLbl="sibTrans2D1" presStyleIdx="2" presStyleCnt="3"/>
      <dgm:spPr/>
    </dgm:pt>
  </dgm:ptLst>
  <dgm:cxnLst>
    <dgm:cxn modelId="{8C2373B5-2799-4EBD-AA19-D8E3F2D7C33A}" type="presOf" srcId="{F94A67D7-7270-4482-9E00-4CE11DD9767C}" destId="{F08306A5-DA9D-4EC4-A911-804C64408DA7}" srcOrd="0" destOrd="0" presId="urn:microsoft.com/office/officeart/2005/8/layout/cycle7"/>
    <dgm:cxn modelId="{A0E3EA9C-0FC4-4A91-B5C7-844AC2D72999}" type="presOf" srcId="{F27DE82A-6C63-4ADB-B394-54D536769EFA}" destId="{953FFB80-FF8B-4111-ADBF-13F5CE225067}" srcOrd="0" destOrd="0" presId="urn:microsoft.com/office/officeart/2005/8/layout/cycle7"/>
    <dgm:cxn modelId="{6A377B94-B4B6-4DC5-A822-E77C3E5FC7BB}" type="presOf" srcId="{34D38934-E652-43BE-90C0-C24E12DC5134}" destId="{B9FD845F-B980-47B0-8049-461CEF933C58}" srcOrd="0" destOrd="0" presId="urn:microsoft.com/office/officeart/2005/8/layout/cycle7"/>
    <dgm:cxn modelId="{08DA5B9C-12B0-456F-8077-6155018D9090}" type="presOf" srcId="{A6B306F6-22C7-4D1D-9B9B-143B9E16EE73}" destId="{FCFF0234-043A-4942-95CC-DC5F03CE0591}" srcOrd="0" destOrd="0" presId="urn:microsoft.com/office/officeart/2005/8/layout/cycle7"/>
    <dgm:cxn modelId="{A682142C-D4F4-4B52-8F9C-4114089B2E77}" type="presOf" srcId="{95B6B334-79F7-4586-B679-1A500B664744}" destId="{51631B41-D31A-4570-B889-543754CF0B6E}" srcOrd="0" destOrd="0" presId="urn:microsoft.com/office/officeart/2005/8/layout/cycle7"/>
    <dgm:cxn modelId="{DEEC0BE3-B5E1-470B-AE54-5826F573F7B8}" srcId="{95B6B334-79F7-4586-B679-1A500B664744}" destId="{A6B306F6-22C7-4D1D-9B9B-143B9E16EE73}" srcOrd="2" destOrd="0" parTransId="{F22C1810-0329-44FC-A83B-4575B5479056}" sibTransId="{D5D5046A-A531-4591-B982-4024819A7000}"/>
    <dgm:cxn modelId="{072C12C2-9318-45A2-BEA0-F40CD407C626}" type="presOf" srcId="{D5D5046A-A531-4591-B982-4024819A7000}" destId="{8336D8FD-480E-40D1-8608-926533B486D8}" srcOrd="0" destOrd="0" presId="urn:microsoft.com/office/officeart/2005/8/layout/cycle7"/>
    <dgm:cxn modelId="{4FC154B1-B2A9-4C60-8DB0-A907AE3D58C4}" type="presOf" srcId="{F94A67D7-7270-4482-9E00-4CE11DD9767C}" destId="{D48A154B-EAA2-4A50-AE0E-F050AA241628}" srcOrd="1" destOrd="0" presId="urn:microsoft.com/office/officeart/2005/8/layout/cycle7"/>
    <dgm:cxn modelId="{5D963F24-0DEB-4D3C-BBD0-534593EAE8CE}" srcId="{95B6B334-79F7-4586-B679-1A500B664744}" destId="{E69330FC-9160-408D-88D2-F112E55F2BAE}" srcOrd="0" destOrd="0" parTransId="{716C8978-5F18-429D-963B-A48910A3B268}" sibTransId="{F94A67D7-7270-4482-9E00-4CE11DD9767C}"/>
    <dgm:cxn modelId="{A3846594-BA34-4EF9-BD39-DDA89BB7731E}" srcId="{95B6B334-79F7-4586-B679-1A500B664744}" destId="{F27DE82A-6C63-4ADB-B394-54D536769EFA}" srcOrd="1" destOrd="0" parTransId="{8235CD81-94A0-4938-9CB5-E55EF1031708}" sibTransId="{34D38934-E652-43BE-90C0-C24E12DC5134}"/>
    <dgm:cxn modelId="{B519CE9E-45CF-47B3-9B89-2C3F6C9FD5F0}" type="presOf" srcId="{E69330FC-9160-408D-88D2-F112E55F2BAE}" destId="{01F81971-2658-4D09-A5C6-75BEDF8A22A1}" srcOrd="0" destOrd="0" presId="urn:microsoft.com/office/officeart/2005/8/layout/cycle7"/>
    <dgm:cxn modelId="{6ACC3A62-260C-4FF2-ACEA-F91D68919831}" type="presOf" srcId="{D5D5046A-A531-4591-B982-4024819A7000}" destId="{3D4C8800-8C57-406E-A975-BD8A3375A9E7}" srcOrd="1" destOrd="0" presId="urn:microsoft.com/office/officeart/2005/8/layout/cycle7"/>
    <dgm:cxn modelId="{E6DA642D-396C-4AC2-AE3E-A6522D948B52}" type="presOf" srcId="{34D38934-E652-43BE-90C0-C24E12DC5134}" destId="{7BFC1901-7500-4DE8-961F-7F1AE59CFB6A}" srcOrd="1" destOrd="0" presId="urn:microsoft.com/office/officeart/2005/8/layout/cycle7"/>
    <dgm:cxn modelId="{753DAD34-F6C5-4A19-A441-38074DB0A7C4}" type="presParOf" srcId="{51631B41-D31A-4570-B889-543754CF0B6E}" destId="{01F81971-2658-4D09-A5C6-75BEDF8A22A1}" srcOrd="0" destOrd="0" presId="urn:microsoft.com/office/officeart/2005/8/layout/cycle7"/>
    <dgm:cxn modelId="{B6E7F2AA-CD39-4004-861D-48A7BC335103}" type="presParOf" srcId="{51631B41-D31A-4570-B889-543754CF0B6E}" destId="{F08306A5-DA9D-4EC4-A911-804C64408DA7}" srcOrd="1" destOrd="0" presId="urn:microsoft.com/office/officeart/2005/8/layout/cycle7"/>
    <dgm:cxn modelId="{59AA40DE-1A6C-454D-B6CA-193E7E0A06D4}" type="presParOf" srcId="{F08306A5-DA9D-4EC4-A911-804C64408DA7}" destId="{D48A154B-EAA2-4A50-AE0E-F050AA241628}" srcOrd="0" destOrd="0" presId="urn:microsoft.com/office/officeart/2005/8/layout/cycle7"/>
    <dgm:cxn modelId="{43832078-CBCC-476E-B4AD-A18BD36CF741}" type="presParOf" srcId="{51631B41-D31A-4570-B889-543754CF0B6E}" destId="{953FFB80-FF8B-4111-ADBF-13F5CE225067}" srcOrd="2" destOrd="0" presId="urn:microsoft.com/office/officeart/2005/8/layout/cycle7"/>
    <dgm:cxn modelId="{F36FE5BA-9A7A-450A-AD78-86352436A5C4}" type="presParOf" srcId="{51631B41-D31A-4570-B889-543754CF0B6E}" destId="{B9FD845F-B980-47B0-8049-461CEF933C58}" srcOrd="3" destOrd="0" presId="urn:microsoft.com/office/officeart/2005/8/layout/cycle7"/>
    <dgm:cxn modelId="{3CEAA058-6B57-45D5-8352-CFEC530FD50D}" type="presParOf" srcId="{B9FD845F-B980-47B0-8049-461CEF933C58}" destId="{7BFC1901-7500-4DE8-961F-7F1AE59CFB6A}" srcOrd="0" destOrd="0" presId="urn:microsoft.com/office/officeart/2005/8/layout/cycle7"/>
    <dgm:cxn modelId="{892DB91A-2A18-4780-9FE0-548A82604E67}" type="presParOf" srcId="{51631B41-D31A-4570-B889-543754CF0B6E}" destId="{FCFF0234-043A-4942-95CC-DC5F03CE0591}" srcOrd="4" destOrd="0" presId="urn:microsoft.com/office/officeart/2005/8/layout/cycle7"/>
    <dgm:cxn modelId="{038BBDEC-B492-40F0-A55E-A980D2CB13D1}" type="presParOf" srcId="{51631B41-D31A-4570-B889-543754CF0B6E}" destId="{8336D8FD-480E-40D1-8608-926533B486D8}" srcOrd="5" destOrd="0" presId="urn:microsoft.com/office/officeart/2005/8/layout/cycle7"/>
    <dgm:cxn modelId="{880D5816-9EF5-4730-803C-2C2AA562C62B}" type="presParOf" srcId="{8336D8FD-480E-40D1-8608-926533B486D8}" destId="{3D4C8800-8C57-406E-A975-BD8A3375A9E7}" srcOrd="0" destOrd="0" presId="urn:microsoft.com/office/officeart/2005/8/layout/cycle7"/>
  </dgm:cxnLst>
  <dgm:bg/>
  <dgm:whole>
    <a:ln>
      <a:solidFill>
        <a:schemeClr val="bg2">
          <a:lumMod val="5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A87F1AB-9F06-4608-9D27-1F0DE800108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253933-8E10-4562-9796-436F9565F6FC}">
      <dgm:prSet phldrT="[Text]" custT="1"/>
      <dgm:spPr/>
      <dgm:t>
        <a:bodyPr/>
        <a:lstStyle/>
        <a:p>
          <a:r>
            <a:rPr lang="en-ID" sz="1600" dirty="0" err="1" smtClean="0"/>
            <a:t>Logis</a:t>
          </a:r>
          <a:endParaRPr lang="en-ID" sz="1600" dirty="0" smtClean="0"/>
        </a:p>
        <a:p>
          <a:r>
            <a:rPr lang="en-ID" sz="1000" dirty="0" err="1" smtClean="0"/>
            <a:t>Empiris</a:t>
          </a:r>
          <a:r>
            <a:rPr lang="en-ID" sz="1000" dirty="0" smtClean="0"/>
            <a:t> </a:t>
          </a:r>
          <a:r>
            <a:rPr lang="en-ID" sz="1000" dirty="0" err="1" smtClean="0"/>
            <a:t>rasional</a:t>
          </a:r>
          <a:endParaRPr lang="en-ID" sz="1000" dirty="0" smtClean="0"/>
        </a:p>
      </dgm:t>
    </dgm:pt>
    <dgm:pt modelId="{D0343F87-87A1-4CE8-91B1-AD67FAAB58B2}" type="parTrans" cxnId="{862D8A3A-0299-4DBA-B602-4010A7411A64}">
      <dgm:prSet/>
      <dgm:spPr/>
      <dgm:t>
        <a:bodyPr/>
        <a:lstStyle/>
        <a:p>
          <a:endParaRPr lang="en-US"/>
        </a:p>
      </dgm:t>
    </dgm:pt>
    <dgm:pt modelId="{1F26A449-9B01-406F-96C3-19CCA0EFE7AB}" type="sibTrans" cxnId="{862D8A3A-0299-4DBA-B602-4010A7411A64}">
      <dgm:prSet/>
      <dgm:spPr/>
      <dgm:t>
        <a:bodyPr/>
        <a:lstStyle/>
        <a:p>
          <a:endParaRPr lang="en-US"/>
        </a:p>
      </dgm:t>
    </dgm:pt>
    <dgm:pt modelId="{5122AB16-7919-4D01-8DA8-4E81E74E96FA}">
      <dgm:prSet phldrT="[Text]" custT="1"/>
      <dgm:spPr/>
      <dgm:t>
        <a:bodyPr/>
        <a:lstStyle/>
        <a:p>
          <a:r>
            <a:rPr lang="en-ID" sz="1800" dirty="0" err="1" smtClean="0"/>
            <a:t>berobjek</a:t>
          </a:r>
          <a:endParaRPr lang="en-US" sz="1800" dirty="0"/>
        </a:p>
      </dgm:t>
    </dgm:pt>
    <dgm:pt modelId="{0FDFDC65-8660-4C35-AD8D-483006DC6D6B}" type="parTrans" cxnId="{F72A6142-CA91-4ED8-A988-6ADCCD868B99}">
      <dgm:prSet/>
      <dgm:spPr/>
      <dgm:t>
        <a:bodyPr/>
        <a:lstStyle/>
        <a:p>
          <a:endParaRPr lang="en-US"/>
        </a:p>
      </dgm:t>
    </dgm:pt>
    <dgm:pt modelId="{1C9BA1E6-9C9E-4E03-9E67-C495E66BC4F0}" type="sibTrans" cxnId="{F72A6142-CA91-4ED8-A988-6ADCCD868B99}">
      <dgm:prSet/>
      <dgm:spPr/>
      <dgm:t>
        <a:bodyPr/>
        <a:lstStyle/>
        <a:p>
          <a:endParaRPr lang="en-US"/>
        </a:p>
      </dgm:t>
    </dgm:pt>
    <dgm:pt modelId="{DBB97CAD-4340-4132-92BB-1200A9928C1C}">
      <dgm:prSet phldrT="[Text]"/>
      <dgm:spPr/>
      <dgm:t>
        <a:bodyPr/>
        <a:lstStyle/>
        <a:p>
          <a:r>
            <a:rPr lang="en-ID" dirty="0" err="1" smtClean="0"/>
            <a:t>bersistem</a:t>
          </a:r>
          <a:endParaRPr lang="en-US" dirty="0"/>
        </a:p>
      </dgm:t>
    </dgm:pt>
    <dgm:pt modelId="{452B3AD3-B21F-468F-987C-86FB329BC588}" type="parTrans" cxnId="{F20FC795-FDB1-476F-843F-EB3E7115D778}">
      <dgm:prSet/>
      <dgm:spPr/>
      <dgm:t>
        <a:bodyPr/>
        <a:lstStyle/>
        <a:p>
          <a:endParaRPr lang="en-US"/>
        </a:p>
      </dgm:t>
    </dgm:pt>
    <dgm:pt modelId="{6D15896B-87EF-49CC-858D-3F2556F5EF16}" type="sibTrans" cxnId="{F20FC795-FDB1-476F-843F-EB3E7115D778}">
      <dgm:prSet/>
      <dgm:spPr/>
      <dgm:t>
        <a:bodyPr/>
        <a:lstStyle/>
        <a:p>
          <a:endParaRPr lang="en-US"/>
        </a:p>
      </dgm:t>
    </dgm:pt>
    <dgm:pt modelId="{D7B1BD10-B2D4-4AE5-81FD-5CAF5F876914}">
      <dgm:prSet phldrT="[Text]"/>
      <dgm:spPr/>
      <dgm:t>
        <a:bodyPr/>
        <a:lstStyle/>
        <a:p>
          <a:r>
            <a:rPr lang="en-ID" dirty="0" err="1" smtClean="0"/>
            <a:t>bermetode</a:t>
          </a:r>
          <a:endParaRPr lang="en-US" dirty="0"/>
        </a:p>
      </dgm:t>
    </dgm:pt>
    <dgm:pt modelId="{391E4908-EBFC-44D1-9E48-081365AC46CE}" type="parTrans" cxnId="{E88ABCF7-B734-434F-8272-6617A9F911FC}">
      <dgm:prSet/>
      <dgm:spPr/>
      <dgm:t>
        <a:bodyPr/>
        <a:lstStyle/>
        <a:p>
          <a:endParaRPr lang="en-US"/>
        </a:p>
      </dgm:t>
    </dgm:pt>
    <dgm:pt modelId="{C3C87F7B-9659-422B-A3FA-7D8764665294}" type="sibTrans" cxnId="{E88ABCF7-B734-434F-8272-6617A9F911FC}">
      <dgm:prSet/>
      <dgm:spPr/>
      <dgm:t>
        <a:bodyPr/>
        <a:lstStyle/>
        <a:p>
          <a:endParaRPr lang="en-US"/>
        </a:p>
      </dgm:t>
    </dgm:pt>
    <dgm:pt modelId="{A8193199-26D2-479F-B6D8-43F940787525}">
      <dgm:prSet phldrT="[Text]" custT="1"/>
      <dgm:spPr/>
      <dgm:t>
        <a:bodyPr/>
        <a:lstStyle/>
        <a:p>
          <a:r>
            <a:rPr lang="en-ID" sz="1000" dirty="0" err="1" smtClean="0"/>
            <a:t>Berorientasi</a:t>
          </a:r>
          <a:endParaRPr lang="en-ID" sz="1000" dirty="0" smtClean="0"/>
        </a:p>
        <a:p>
          <a:r>
            <a:rPr lang="en-ID" sz="1600" dirty="0" err="1" smtClean="0"/>
            <a:t>kebenaran</a:t>
          </a:r>
          <a:endParaRPr lang="en-US" sz="1600" dirty="0"/>
        </a:p>
      </dgm:t>
    </dgm:pt>
    <dgm:pt modelId="{1AFBEE4E-71E4-4E0A-A248-7907B81E80C9}" type="parTrans" cxnId="{F9B0189E-472C-481C-AFB0-1F387601F7EA}">
      <dgm:prSet/>
      <dgm:spPr/>
      <dgm:t>
        <a:bodyPr/>
        <a:lstStyle/>
        <a:p>
          <a:endParaRPr lang="en-US"/>
        </a:p>
      </dgm:t>
    </dgm:pt>
    <dgm:pt modelId="{EF0D59D0-030A-4A49-99F8-0B6470B975D8}" type="sibTrans" cxnId="{F9B0189E-472C-481C-AFB0-1F387601F7EA}">
      <dgm:prSet/>
      <dgm:spPr/>
      <dgm:t>
        <a:bodyPr/>
        <a:lstStyle/>
        <a:p>
          <a:endParaRPr lang="en-US"/>
        </a:p>
      </dgm:t>
    </dgm:pt>
    <dgm:pt modelId="{694B8A4B-B2C9-4927-8959-6C379A489156}" type="pres">
      <dgm:prSet presAssocID="{4A87F1AB-9F06-4608-9D27-1F0DE8001080}" presName="cycle" presStyleCnt="0">
        <dgm:presLayoutVars>
          <dgm:dir/>
          <dgm:resizeHandles val="exact"/>
        </dgm:presLayoutVars>
      </dgm:prSet>
      <dgm:spPr/>
    </dgm:pt>
    <dgm:pt modelId="{695F95A6-C564-4B5D-B164-6D77FAAAF2CD}" type="pres">
      <dgm:prSet presAssocID="{FE253933-8E10-4562-9796-436F9565F6F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01EB65-070F-4B56-9867-AF1DB0E7820B}" type="pres">
      <dgm:prSet presAssocID="{FE253933-8E10-4562-9796-436F9565F6FC}" presName="spNode" presStyleCnt="0"/>
      <dgm:spPr/>
    </dgm:pt>
    <dgm:pt modelId="{EDAE1686-2265-4FF8-8629-92A1E1BF3368}" type="pres">
      <dgm:prSet presAssocID="{1F26A449-9B01-406F-96C3-19CCA0EFE7AB}" presName="sibTrans" presStyleLbl="sibTrans1D1" presStyleIdx="0" presStyleCnt="5"/>
      <dgm:spPr/>
    </dgm:pt>
    <dgm:pt modelId="{AA279212-8BAA-4952-A146-3C7B54423877}" type="pres">
      <dgm:prSet presAssocID="{5122AB16-7919-4D01-8DA8-4E81E74E96FA}" presName="node" presStyleLbl="node1" presStyleIdx="1" presStyleCnt="5">
        <dgm:presLayoutVars>
          <dgm:bulletEnabled val="1"/>
        </dgm:presLayoutVars>
      </dgm:prSet>
      <dgm:spPr/>
    </dgm:pt>
    <dgm:pt modelId="{545CF1D7-28E6-42BD-A9AA-2197DBE2D4CB}" type="pres">
      <dgm:prSet presAssocID="{5122AB16-7919-4D01-8DA8-4E81E74E96FA}" presName="spNode" presStyleCnt="0"/>
      <dgm:spPr/>
    </dgm:pt>
    <dgm:pt modelId="{3B861A15-119F-4003-A906-B5A2AB442175}" type="pres">
      <dgm:prSet presAssocID="{1C9BA1E6-9C9E-4E03-9E67-C495E66BC4F0}" presName="sibTrans" presStyleLbl="sibTrans1D1" presStyleIdx="1" presStyleCnt="5"/>
      <dgm:spPr/>
    </dgm:pt>
    <dgm:pt modelId="{F566A65A-13FF-4F40-BA1E-0E57D6176F04}" type="pres">
      <dgm:prSet presAssocID="{DBB97CAD-4340-4132-92BB-1200A9928C1C}" presName="node" presStyleLbl="node1" presStyleIdx="2" presStyleCnt="5">
        <dgm:presLayoutVars>
          <dgm:bulletEnabled val="1"/>
        </dgm:presLayoutVars>
      </dgm:prSet>
      <dgm:spPr/>
    </dgm:pt>
    <dgm:pt modelId="{0076687B-1A6B-4C92-A54A-ECED85A113F7}" type="pres">
      <dgm:prSet presAssocID="{DBB97CAD-4340-4132-92BB-1200A9928C1C}" presName="spNode" presStyleCnt="0"/>
      <dgm:spPr/>
    </dgm:pt>
    <dgm:pt modelId="{C370A807-3B9C-4EB5-8A85-5D99F229A32E}" type="pres">
      <dgm:prSet presAssocID="{6D15896B-87EF-49CC-858D-3F2556F5EF16}" presName="sibTrans" presStyleLbl="sibTrans1D1" presStyleIdx="2" presStyleCnt="5"/>
      <dgm:spPr/>
    </dgm:pt>
    <dgm:pt modelId="{BDB8427C-2488-4B10-8F58-DB3127595522}" type="pres">
      <dgm:prSet presAssocID="{D7B1BD10-B2D4-4AE5-81FD-5CAF5F876914}" presName="node" presStyleLbl="node1" presStyleIdx="3" presStyleCnt="5">
        <dgm:presLayoutVars>
          <dgm:bulletEnabled val="1"/>
        </dgm:presLayoutVars>
      </dgm:prSet>
      <dgm:spPr/>
    </dgm:pt>
    <dgm:pt modelId="{58E58E46-8EE8-43DA-AA15-DAF9D2BC8C24}" type="pres">
      <dgm:prSet presAssocID="{D7B1BD10-B2D4-4AE5-81FD-5CAF5F876914}" presName="spNode" presStyleCnt="0"/>
      <dgm:spPr/>
    </dgm:pt>
    <dgm:pt modelId="{7C69AE9F-8BF5-4E55-9F09-64F63E4CB220}" type="pres">
      <dgm:prSet presAssocID="{C3C87F7B-9659-422B-A3FA-7D8764665294}" presName="sibTrans" presStyleLbl="sibTrans1D1" presStyleIdx="3" presStyleCnt="5"/>
      <dgm:spPr/>
    </dgm:pt>
    <dgm:pt modelId="{4BCAC39D-7D41-4BBB-B5D1-D694DDAFB0A8}" type="pres">
      <dgm:prSet presAssocID="{A8193199-26D2-479F-B6D8-43F94078752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BA667D-49CA-4A9A-9853-458BB79880C7}" type="pres">
      <dgm:prSet presAssocID="{A8193199-26D2-479F-B6D8-43F940787525}" presName="spNode" presStyleCnt="0"/>
      <dgm:spPr/>
    </dgm:pt>
    <dgm:pt modelId="{38DDEB08-8626-42C9-966E-C80D286D8D8F}" type="pres">
      <dgm:prSet presAssocID="{EF0D59D0-030A-4A49-99F8-0B6470B975D8}" presName="sibTrans" presStyleLbl="sibTrans1D1" presStyleIdx="4" presStyleCnt="5"/>
      <dgm:spPr/>
    </dgm:pt>
  </dgm:ptLst>
  <dgm:cxnLst>
    <dgm:cxn modelId="{7D5FB44F-7CE9-4157-AE13-1A7916AB9BFC}" type="presOf" srcId="{1F26A449-9B01-406F-96C3-19CCA0EFE7AB}" destId="{EDAE1686-2265-4FF8-8629-92A1E1BF3368}" srcOrd="0" destOrd="0" presId="urn:microsoft.com/office/officeart/2005/8/layout/cycle6"/>
    <dgm:cxn modelId="{53F22D32-49A4-40FD-92AA-6AE608C7DBA5}" type="presOf" srcId="{FE253933-8E10-4562-9796-436F9565F6FC}" destId="{695F95A6-C564-4B5D-B164-6D77FAAAF2CD}" srcOrd="0" destOrd="0" presId="urn:microsoft.com/office/officeart/2005/8/layout/cycle6"/>
    <dgm:cxn modelId="{E1229FE2-C9CB-4642-A467-0444F0CDB8E4}" type="presOf" srcId="{EF0D59D0-030A-4A49-99F8-0B6470B975D8}" destId="{38DDEB08-8626-42C9-966E-C80D286D8D8F}" srcOrd="0" destOrd="0" presId="urn:microsoft.com/office/officeart/2005/8/layout/cycle6"/>
    <dgm:cxn modelId="{862D8A3A-0299-4DBA-B602-4010A7411A64}" srcId="{4A87F1AB-9F06-4608-9D27-1F0DE8001080}" destId="{FE253933-8E10-4562-9796-436F9565F6FC}" srcOrd="0" destOrd="0" parTransId="{D0343F87-87A1-4CE8-91B1-AD67FAAB58B2}" sibTransId="{1F26A449-9B01-406F-96C3-19CCA0EFE7AB}"/>
    <dgm:cxn modelId="{1CF52590-C226-47D5-88F7-52DE897E78E8}" type="presOf" srcId="{D7B1BD10-B2D4-4AE5-81FD-5CAF5F876914}" destId="{BDB8427C-2488-4B10-8F58-DB3127595522}" srcOrd="0" destOrd="0" presId="urn:microsoft.com/office/officeart/2005/8/layout/cycle6"/>
    <dgm:cxn modelId="{549F9888-A3FB-4FED-B507-F729CF491D7D}" type="presOf" srcId="{5122AB16-7919-4D01-8DA8-4E81E74E96FA}" destId="{AA279212-8BAA-4952-A146-3C7B54423877}" srcOrd="0" destOrd="0" presId="urn:microsoft.com/office/officeart/2005/8/layout/cycle6"/>
    <dgm:cxn modelId="{C7E84931-A5EF-4711-88BC-4DCAFCA415EA}" type="presOf" srcId="{4A87F1AB-9F06-4608-9D27-1F0DE8001080}" destId="{694B8A4B-B2C9-4927-8959-6C379A489156}" srcOrd="0" destOrd="0" presId="urn:microsoft.com/office/officeart/2005/8/layout/cycle6"/>
    <dgm:cxn modelId="{AE49D7A9-8CC7-4F3D-9DA1-4BD99B2F5329}" type="presOf" srcId="{DBB97CAD-4340-4132-92BB-1200A9928C1C}" destId="{F566A65A-13FF-4F40-BA1E-0E57D6176F04}" srcOrd="0" destOrd="0" presId="urn:microsoft.com/office/officeart/2005/8/layout/cycle6"/>
    <dgm:cxn modelId="{BD5FBF20-C961-4264-BFF9-8B4A3028A50B}" type="presOf" srcId="{6D15896B-87EF-49CC-858D-3F2556F5EF16}" destId="{C370A807-3B9C-4EB5-8A85-5D99F229A32E}" srcOrd="0" destOrd="0" presId="urn:microsoft.com/office/officeart/2005/8/layout/cycle6"/>
    <dgm:cxn modelId="{F20FC795-FDB1-476F-843F-EB3E7115D778}" srcId="{4A87F1AB-9F06-4608-9D27-1F0DE8001080}" destId="{DBB97CAD-4340-4132-92BB-1200A9928C1C}" srcOrd="2" destOrd="0" parTransId="{452B3AD3-B21F-468F-987C-86FB329BC588}" sibTransId="{6D15896B-87EF-49CC-858D-3F2556F5EF16}"/>
    <dgm:cxn modelId="{36927413-4BB2-43A0-A3DE-8D5954A6894D}" type="presOf" srcId="{A8193199-26D2-479F-B6D8-43F940787525}" destId="{4BCAC39D-7D41-4BBB-B5D1-D694DDAFB0A8}" srcOrd="0" destOrd="0" presId="urn:microsoft.com/office/officeart/2005/8/layout/cycle6"/>
    <dgm:cxn modelId="{F9B0189E-472C-481C-AFB0-1F387601F7EA}" srcId="{4A87F1AB-9F06-4608-9D27-1F0DE8001080}" destId="{A8193199-26D2-479F-B6D8-43F940787525}" srcOrd="4" destOrd="0" parTransId="{1AFBEE4E-71E4-4E0A-A248-7907B81E80C9}" sibTransId="{EF0D59D0-030A-4A49-99F8-0B6470B975D8}"/>
    <dgm:cxn modelId="{E88ABCF7-B734-434F-8272-6617A9F911FC}" srcId="{4A87F1AB-9F06-4608-9D27-1F0DE8001080}" destId="{D7B1BD10-B2D4-4AE5-81FD-5CAF5F876914}" srcOrd="3" destOrd="0" parTransId="{391E4908-EBFC-44D1-9E48-081365AC46CE}" sibTransId="{C3C87F7B-9659-422B-A3FA-7D8764665294}"/>
    <dgm:cxn modelId="{ABB4DA2A-DDFE-4765-AF69-4D832EEAEF33}" type="presOf" srcId="{C3C87F7B-9659-422B-A3FA-7D8764665294}" destId="{7C69AE9F-8BF5-4E55-9F09-64F63E4CB220}" srcOrd="0" destOrd="0" presId="urn:microsoft.com/office/officeart/2005/8/layout/cycle6"/>
    <dgm:cxn modelId="{A3932ECA-B561-471B-952F-2FDBCE9469B2}" type="presOf" srcId="{1C9BA1E6-9C9E-4E03-9E67-C495E66BC4F0}" destId="{3B861A15-119F-4003-A906-B5A2AB442175}" srcOrd="0" destOrd="0" presId="urn:microsoft.com/office/officeart/2005/8/layout/cycle6"/>
    <dgm:cxn modelId="{F72A6142-CA91-4ED8-A988-6ADCCD868B99}" srcId="{4A87F1AB-9F06-4608-9D27-1F0DE8001080}" destId="{5122AB16-7919-4D01-8DA8-4E81E74E96FA}" srcOrd="1" destOrd="0" parTransId="{0FDFDC65-8660-4C35-AD8D-483006DC6D6B}" sibTransId="{1C9BA1E6-9C9E-4E03-9E67-C495E66BC4F0}"/>
    <dgm:cxn modelId="{986B262D-24BE-4AE1-92C6-F61A1B800386}" type="presParOf" srcId="{694B8A4B-B2C9-4927-8959-6C379A489156}" destId="{695F95A6-C564-4B5D-B164-6D77FAAAF2CD}" srcOrd="0" destOrd="0" presId="urn:microsoft.com/office/officeart/2005/8/layout/cycle6"/>
    <dgm:cxn modelId="{A5F0EF0F-00D8-4A35-ABB7-0590EF8C131E}" type="presParOf" srcId="{694B8A4B-B2C9-4927-8959-6C379A489156}" destId="{D301EB65-070F-4B56-9867-AF1DB0E7820B}" srcOrd="1" destOrd="0" presId="urn:microsoft.com/office/officeart/2005/8/layout/cycle6"/>
    <dgm:cxn modelId="{D1DFD5D0-AED3-453C-8851-89022051952B}" type="presParOf" srcId="{694B8A4B-B2C9-4927-8959-6C379A489156}" destId="{EDAE1686-2265-4FF8-8629-92A1E1BF3368}" srcOrd="2" destOrd="0" presId="urn:microsoft.com/office/officeart/2005/8/layout/cycle6"/>
    <dgm:cxn modelId="{DCAF0D2D-F863-4D0E-BCC0-43A1480B748D}" type="presParOf" srcId="{694B8A4B-B2C9-4927-8959-6C379A489156}" destId="{AA279212-8BAA-4952-A146-3C7B54423877}" srcOrd="3" destOrd="0" presId="urn:microsoft.com/office/officeart/2005/8/layout/cycle6"/>
    <dgm:cxn modelId="{F6588CD1-8B2B-4647-8810-B33338B73E64}" type="presParOf" srcId="{694B8A4B-B2C9-4927-8959-6C379A489156}" destId="{545CF1D7-28E6-42BD-A9AA-2197DBE2D4CB}" srcOrd="4" destOrd="0" presId="urn:microsoft.com/office/officeart/2005/8/layout/cycle6"/>
    <dgm:cxn modelId="{547B64E3-0013-4D65-8268-B95ED11A4B2B}" type="presParOf" srcId="{694B8A4B-B2C9-4927-8959-6C379A489156}" destId="{3B861A15-119F-4003-A906-B5A2AB442175}" srcOrd="5" destOrd="0" presId="urn:microsoft.com/office/officeart/2005/8/layout/cycle6"/>
    <dgm:cxn modelId="{179CFE1F-A6E5-4C21-9206-223D8E72126E}" type="presParOf" srcId="{694B8A4B-B2C9-4927-8959-6C379A489156}" destId="{F566A65A-13FF-4F40-BA1E-0E57D6176F04}" srcOrd="6" destOrd="0" presId="urn:microsoft.com/office/officeart/2005/8/layout/cycle6"/>
    <dgm:cxn modelId="{AF128AE2-92FD-41C5-B5C8-9499995F1F36}" type="presParOf" srcId="{694B8A4B-B2C9-4927-8959-6C379A489156}" destId="{0076687B-1A6B-4C92-A54A-ECED85A113F7}" srcOrd="7" destOrd="0" presId="urn:microsoft.com/office/officeart/2005/8/layout/cycle6"/>
    <dgm:cxn modelId="{24E84332-32D9-4949-931B-61CABD8A1147}" type="presParOf" srcId="{694B8A4B-B2C9-4927-8959-6C379A489156}" destId="{C370A807-3B9C-4EB5-8A85-5D99F229A32E}" srcOrd="8" destOrd="0" presId="urn:microsoft.com/office/officeart/2005/8/layout/cycle6"/>
    <dgm:cxn modelId="{7371A872-C409-4C06-AAC7-F0A7BB30A501}" type="presParOf" srcId="{694B8A4B-B2C9-4927-8959-6C379A489156}" destId="{BDB8427C-2488-4B10-8F58-DB3127595522}" srcOrd="9" destOrd="0" presId="urn:microsoft.com/office/officeart/2005/8/layout/cycle6"/>
    <dgm:cxn modelId="{EB44EA21-B823-45F2-A8C0-CDAE7426E9EF}" type="presParOf" srcId="{694B8A4B-B2C9-4927-8959-6C379A489156}" destId="{58E58E46-8EE8-43DA-AA15-DAF9D2BC8C24}" srcOrd="10" destOrd="0" presId="urn:microsoft.com/office/officeart/2005/8/layout/cycle6"/>
    <dgm:cxn modelId="{263E6D2B-86C5-41E3-A145-F6734A25E05A}" type="presParOf" srcId="{694B8A4B-B2C9-4927-8959-6C379A489156}" destId="{7C69AE9F-8BF5-4E55-9F09-64F63E4CB220}" srcOrd="11" destOrd="0" presId="urn:microsoft.com/office/officeart/2005/8/layout/cycle6"/>
    <dgm:cxn modelId="{9839DA99-E5A0-41E5-A59E-7F104CAEB87C}" type="presParOf" srcId="{694B8A4B-B2C9-4927-8959-6C379A489156}" destId="{4BCAC39D-7D41-4BBB-B5D1-D694DDAFB0A8}" srcOrd="12" destOrd="0" presId="urn:microsoft.com/office/officeart/2005/8/layout/cycle6"/>
    <dgm:cxn modelId="{371A296E-0B33-4094-80FE-5A1482285403}" type="presParOf" srcId="{694B8A4B-B2C9-4927-8959-6C379A489156}" destId="{BFBA667D-49CA-4A9A-9853-458BB79880C7}" srcOrd="13" destOrd="0" presId="urn:microsoft.com/office/officeart/2005/8/layout/cycle6"/>
    <dgm:cxn modelId="{406A91C2-6096-4477-BA92-765953E98556}" type="presParOf" srcId="{694B8A4B-B2C9-4927-8959-6C379A489156}" destId="{38DDEB08-8626-42C9-966E-C80D286D8D8F}" srcOrd="14" destOrd="0" presId="urn:microsoft.com/office/officeart/2005/8/layout/cycle6"/>
  </dgm:cxnLst>
  <dgm:bg/>
  <dgm:whole>
    <a:ln>
      <a:solidFill>
        <a:schemeClr val="bg2">
          <a:lumMod val="50000"/>
        </a:schemeClr>
      </a:solidFill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0905AA1-FF69-4140-8FBF-F423583FA01E}" type="doc">
      <dgm:prSet loTypeId="urn:microsoft.com/office/officeart/2005/8/layout/hProcess9" loCatId="" qsTypeId="urn:microsoft.com/office/officeart/2005/8/quickstyle/simple2" qsCatId="simple" csTypeId="urn:microsoft.com/office/officeart/2005/8/colors/colorful3" csCatId="colorful" phldr="1"/>
      <dgm:spPr/>
    </dgm:pt>
    <dgm:pt modelId="{A23B93AA-994D-2A4F-9EB1-43B592FAC796}">
      <dgm:prSet phldrT="[Text]"/>
      <dgm:spPr>
        <a:solidFill>
          <a:schemeClr val="tx1"/>
        </a:solidFill>
      </dgm:spPr>
      <dgm:t>
        <a:bodyPr/>
        <a:lstStyle/>
        <a:p>
          <a:r>
            <a:rPr lang="en-US" dirty="0" err="1"/>
            <a:t>Apa</a:t>
          </a:r>
          <a:r>
            <a:rPr lang="en-US" dirty="0"/>
            <a:t> yang </a:t>
          </a:r>
          <a:r>
            <a:rPr lang="en-US" dirty="0" err="1"/>
            <a:t>dimaksud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 smtClean="0"/>
            <a:t>pendidikan</a:t>
          </a:r>
          <a:r>
            <a:rPr lang="en-US" dirty="0" smtClean="0"/>
            <a:t> </a:t>
          </a:r>
          <a:r>
            <a:rPr lang="en-US" dirty="0" err="1" smtClean="0"/>
            <a:t>itu</a:t>
          </a:r>
          <a:r>
            <a:rPr lang="en-US" dirty="0"/>
            <a:t>?</a:t>
          </a:r>
        </a:p>
      </dgm:t>
    </dgm:pt>
    <dgm:pt modelId="{6D5E08CD-9CAA-3B43-A007-CB90D3714511}" type="parTrans" cxnId="{1FE9D027-4D2C-A94B-9237-545882C7D6CA}">
      <dgm:prSet/>
      <dgm:spPr/>
      <dgm:t>
        <a:bodyPr/>
        <a:lstStyle/>
        <a:p>
          <a:endParaRPr lang="en-US"/>
        </a:p>
      </dgm:t>
    </dgm:pt>
    <dgm:pt modelId="{F58BD731-2825-DA4D-94F6-E7B72A0D5A4E}" type="sibTrans" cxnId="{1FE9D027-4D2C-A94B-9237-545882C7D6CA}">
      <dgm:prSet/>
      <dgm:spPr/>
      <dgm:t>
        <a:bodyPr/>
        <a:lstStyle/>
        <a:p>
          <a:endParaRPr lang="en-US"/>
        </a:p>
      </dgm:t>
    </dgm:pt>
    <dgm:pt modelId="{0A48487F-C722-EC40-ACFB-157D5F3140F2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dirty="0" err="1"/>
            <a:t>Bagaimana</a:t>
          </a:r>
          <a:r>
            <a:rPr lang="en-US" dirty="0"/>
            <a:t> </a:t>
          </a:r>
          <a:r>
            <a:rPr lang="en-US" dirty="0" err="1"/>
            <a:t>kedudukan</a:t>
          </a:r>
          <a:r>
            <a:rPr lang="en-US" dirty="0"/>
            <a:t> </a:t>
          </a:r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 smtClean="0"/>
            <a:t>pendidikan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/>
            <a:t>sistem</a:t>
          </a:r>
          <a:r>
            <a:rPr lang="en-US" dirty="0"/>
            <a:t> </a:t>
          </a:r>
          <a:r>
            <a:rPr lang="en-US" dirty="0" err="1"/>
            <a:t>pengetahuan</a:t>
          </a:r>
          <a:r>
            <a:rPr lang="en-US" dirty="0"/>
            <a:t> </a:t>
          </a:r>
          <a:r>
            <a:rPr lang="en-US" dirty="0" err="1"/>
            <a:t>manusia</a:t>
          </a:r>
          <a:r>
            <a:rPr lang="en-US" dirty="0"/>
            <a:t>?</a:t>
          </a:r>
        </a:p>
      </dgm:t>
    </dgm:pt>
    <dgm:pt modelId="{B99E1774-CE64-4C4D-8B8B-A911FAB3DF2F}" type="parTrans" cxnId="{8795A872-2745-304A-ABBD-4EA01D464748}">
      <dgm:prSet/>
      <dgm:spPr/>
      <dgm:t>
        <a:bodyPr/>
        <a:lstStyle/>
        <a:p>
          <a:endParaRPr lang="en-US"/>
        </a:p>
      </dgm:t>
    </dgm:pt>
    <dgm:pt modelId="{8C2087AD-6036-274D-ABCA-C9F03E1ABEC9}" type="sibTrans" cxnId="{8795A872-2745-304A-ABBD-4EA01D464748}">
      <dgm:prSet/>
      <dgm:spPr/>
      <dgm:t>
        <a:bodyPr/>
        <a:lstStyle/>
        <a:p>
          <a:endParaRPr lang="en-US"/>
        </a:p>
      </dgm:t>
    </dgm:pt>
    <dgm:pt modelId="{368FD355-FE7F-7E4E-BB47-E78D545818FB}">
      <dgm:prSet phldrT="[Text]"/>
      <dgm:spPr/>
      <dgm:t>
        <a:bodyPr/>
        <a:lstStyle/>
        <a:p>
          <a:r>
            <a:rPr lang="en-US" dirty="0" err="1"/>
            <a:t>Apa</a:t>
          </a:r>
          <a:r>
            <a:rPr lang="en-US" dirty="0"/>
            <a:t> </a:t>
          </a:r>
          <a:r>
            <a:rPr lang="en-US" dirty="0" err="1"/>
            <a:t>objek</a:t>
          </a:r>
          <a:r>
            <a:rPr lang="en-US" dirty="0"/>
            <a:t> </a:t>
          </a:r>
          <a:r>
            <a:rPr lang="en-US" dirty="0" err="1" smtClean="0"/>
            <a:t>ilmu</a:t>
          </a:r>
          <a:r>
            <a:rPr lang="en-US" dirty="0" smtClean="0"/>
            <a:t> </a:t>
          </a:r>
          <a:r>
            <a:rPr lang="en-US" dirty="0" err="1" smtClean="0"/>
            <a:t>pendidikan</a:t>
          </a:r>
          <a:r>
            <a:rPr lang="en-US" dirty="0" smtClean="0"/>
            <a:t>?</a:t>
          </a:r>
          <a:endParaRPr lang="en-US" dirty="0"/>
        </a:p>
      </dgm:t>
    </dgm:pt>
    <dgm:pt modelId="{1DAF4F63-3227-CE4F-9BC4-8CDED98DC178}" type="parTrans" cxnId="{0C0EE3FA-56BD-1F47-A5DD-5779ACF662F0}">
      <dgm:prSet/>
      <dgm:spPr/>
      <dgm:t>
        <a:bodyPr/>
        <a:lstStyle/>
        <a:p>
          <a:endParaRPr lang="en-US"/>
        </a:p>
      </dgm:t>
    </dgm:pt>
    <dgm:pt modelId="{DCEFA766-F1EF-FB47-AE51-4E2C7F4056FC}" type="sibTrans" cxnId="{0C0EE3FA-56BD-1F47-A5DD-5779ACF662F0}">
      <dgm:prSet/>
      <dgm:spPr/>
      <dgm:t>
        <a:bodyPr/>
        <a:lstStyle/>
        <a:p>
          <a:endParaRPr lang="en-US"/>
        </a:p>
      </dgm:t>
    </dgm:pt>
    <dgm:pt modelId="{9011707D-AB3B-9E41-A923-7B6A99AC4166}">
      <dgm:prSet phldrT="[Text]"/>
      <dgm:spPr/>
      <dgm:t>
        <a:bodyPr/>
        <a:lstStyle/>
        <a:p>
          <a:r>
            <a:rPr lang="en-US" dirty="0" err="1"/>
            <a:t>Apa</a:t>
          </a:r>
          <a:r>
            <a:rPr lang="en-US" dirty="0"/>
            <a:t> </a:t>
          </a:r>
          <a:r>
            <a:rPr lang="en-US" dirty="0" err="1"/>
            <a:t>asumsi-asumsi</a:t>
          </a:r>
          <a:r>
            <a:rPr lang="en-US" dirty="0"/>
            <a:t> </a:t>
          </a:r>
          <a:r>
            <a:rPr lang="en-US" dirty="0" err="1"/>
            <a:t>dasar</a:t>
          </a:r>
          <a:r>
            <a:rPr lang="en-US" dirty="0"/>
            <a:t> </a:t>
          </a:r>
          <a:r>
            <a:rPr lang="en-US" dirty="0" err="1" smtClean="0"/>
            <a:t>ilmuwan</a:t>
          </a:r>
          <a:r>
            <a:rPr lang="en-US" dirty="0" smtClean="0"/>
            <a:t> </a:t>
          </a:r>
          <a:r>
            <a:rPr lang="en-US" dirty="0" err="1" smtClean="0"/>
            <a:t>tentang</a:t>
          </a:r>
          <a:r>
            <a:rPr lang="en-US" dirty="0" smtClean="0"/>
            <a:t> </a:t>
          </a:r>
          <a:r>
            <a:rPr lang="en-US" dirty="0" err="1" smtClean="0"/>
            <a:t>objek</a:t>
          </a:r>
          <a:r>
            <a:rPr lang="en-US" dirty="0" smtClean="0"/>
            <a:t> </a:t>
          </a:r>
          <a:r>
            <a:rPr lang="en-US" dirty="0" err="1" smtClean="0"/>
            <a:t>ilmu</a:t>
          </a:r>
          <a:r>
            <a:rPr lang="en-US" dirty="0" smtClean="0"/>
            <a:t> </a:t>
          </a:r>
          <a:r>
            <a:rPr lang="en-US" dirty="0" err="1" smtClean="0"/>
            <a:t>pendidikan</a:t>
          </a:r>
          <a:r>
            <a:rPr lang="en-US" dirty="0" smtClean="0"/>
            <a:t>?</a:t>
          </a:r>
          <a:endParaRPr lang="en-US" dirty="0"/>
        </a:p>
      </dgm:t>
    </dgm:pt>
    <dgm:pt modelId="{A2C665E0-72FD-2341-A2FD-56BE3D4BEB8F}" type="parTrans" cxnId="{EDDBD054-EF6A-BA4E-A61B-04B747FD3734}">
      <dgm:prSet/>
      <dgm:spPr/>
      <dgm:t>
        <a:bodyPr/>
        <a:lstStyle/>
        <a:p>
          <a:endParaRPr lang="en-US"/>
        </a:p>
      </dgm:t>
    </dgm:pt>
    <dgm:pt modelId="{317F5DC7-F52F-9344-BB11-F1EA283C2E12}" type="sibTrans" cxnId="{EDDBD054-EF6A-BA4E-A61B-04B747FD3734}">
      <dgm:prSet/>
      <dgm:spPr/>
      <dgm:t>
        <a:bodyPr/>
        <a:lstStyle/>
        <a:p>
          <a:endParaRPr lang="en-US"/>
        </a:p>
      </dgm:t>
    </dgm:pt>
    <dgm:pt modelId="{405401E8-0999-2144-A3CB-9A25741338F0}" type="pres">
      <dgm:prSet presAssocID="{F0905AA1-FF69-4140-8FBF-F423583FA01E}" presName="CompostProcess" presStyleCnt="0">
        <dgm:presLayoutVars>
          <dgm:dir/>
          <dgm:resizeHandles val="exact"/>
        </dgm:presLayoutVars>
      </dgm:prSet>
      <dgm:spPr/>
    </dgm:pt>
    <dgm:pt modelId="{D79C9062-410E-1447-9675-B494946651E8}" type="pres">
      <dgm:prSet presAssocID="{F0905AA1-FF69-4140-8FBF-F423583FA01E}" presName="arrow" presStyleLbl="bgShp" presStyleIdx="0" presStyleCnt="1"/>
      <dgm:spPr/>
    </dgm:pt>
    <dgm:pt modelId="{4EE0780A-5E78-884E-8A0D-3941250BAC34}" type="pres">
      <dgm:prSet presAssocID="{F0905AA1-FF69-4140-8FBF-F423583FA01E}" presName="linearProcess" presStyleCnt="0"/>
      <dgm:spPr/>
    </dgm:pt>
    <dgm:pt modelId="{11147A19-4967-D142-B3E5-77257ECD4BC1}" type="pres">
      <dgm:prSet presAssocID="{A23B93AA-994D-2A4F-9EB1-43B592FAC796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5DF03-D6E5-7A4F-86A9-184CDF3CC1E1}" type="pres">
      <dgm:prSet presAssocID="{F58BD731-2825-DA4D-94F6-E7B72A0D5A4E}" presName="sibTrans" presStyleCnt="0"/>
      <dgm:spPr/>
    </dgm:pt>
    <dgm:pt modelId="{D0196079-E97D-1E4C-B152-61A386DC6146}" type="pres">
      <dgm:prSet presAssocID="{0A48487F-C722-EC40-ACFB-157D5F3140F2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859DEA-3210-B046-9938-EDA21C685539}" type="pres">
      <dgm:prSet presAssocID="{8C2087AD-6036-274D-ABCA-C9F03E1ABEC9}" presName="sibTrans" presStyleCnt="0"/>
      <dgm:spPr/>
    </dgm:pt>
    <dgm:pt modelId="{A5C2D2D9-8027-C242-ACCE-139735C46223}" type="pres">
      <dgm:prSet presAssocID="{368FD355-FE7F-7E4E-BB47-E78D545818FB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2DA1B6-E644-4343-88E9-F26DACD970C8}" type="pres">
      <dgm:prSet presAssocID="{DCEFA766-F1EF-FB47-AE51-4E2C7F4056FC}" presName="sibTrans" presStyleCnt="0"/>
      <dgm:spPr/>
    </dgm:pt>
    <dgm:pt modelId="{832CF1CD-E020-C04D-9EF5-9E019F326CBF}" type="pres">
      <dgm:prSet presAssocID="{9011707D-AB3B-9E41-A923-7B6A99AC4166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DBD054-EF6A-BA4E-A61B-04B747FD3734}" srcId="{F0905AA1-FF69-4140-8FBF-F423583FA01E}" destId="{9011707D-AB3B-9E41-A923-7B6A99AC4166}" srcOrd="3" destOrd="0" parTransId="{A2C665E0-72FD-2341-A2FD-56BE3D4BEB8F}" sibTransId="{317F5DC7-F52F-9344-BB11-F1EA283C2E12}"/>
    <dgm:cxn modelId="{0A193D64-E1E4-447E-89EB-FD16558EAB89}" type="presOf" srcId="{0A48487F-C722-EC40-ACFB-157D5F3140F2}" destId="{D0196079-E97D-1E4C-B152-61A386DC6146}" srcOrd="0" destOrd="0" presId="urn:microsoft.com/office/officeart/2005/8/layout/hProcess9"/>
    <dgm:cxn modelId="{8795A872-2745-304A-ABBD-4EA01D464748}" srcId="{F0905AA1-FF69-4140-8FBF-F423583FA01E}" destId="{0A48487F-C722-EC40-ACFB-157D5F3140F2}" srcOrd="1" destOrd="0" parTransId="{B99E1774-CE64-4C4D-8B8B-A911FAB3DF2F}" sibTransId="{8C2087AD-6036-274D-ABCA-C9F03E1ABEC9}"/>
    <dgm:cxn modelId="{2E39BA35-1570-4DDF-A6E2-42A3402BC64A}" type="presOf" srcId="{368FD355-FE7F-7E4E-BB47-E78D545818FB}" destId="{A5C2D2D9-8027-C242-ACCE-139735C46223}" srcOrd="0" destOrd="0" presId="urn:microsoft.com/office/officeart/2005/8/layout/hProcess9"/>
    <dgm:cxn modelId="{1FE9D027-4D2C-A94B-9237-545882C7D6CA}" srcId="{F0905AA1-FF69-4140-8FBF-F423583FA01E}" destId="{A23B93AA-994D-2A4F-9EB1-43B592FAC796}" srcOrd="0" destOrd="0" parTransId="{6D5E08CD-9CAA-3B43-A007-CB90D3714511}" sibTransId="{F58BD731-2825-DA4D-94F6-E7B72A0D5A4E}"/>
    <dgm:cxn modelId="{0C0EE3FA-56BD-1F47-A5DD-5779ACF662F0}" srcId="{F0905AA1-FF69-4140-8FBF-F423583FA01E}" destId="{368FD355-FE7F-7E4E-BB47-E78D545818FB}" srcOrd="2" destOrd="0" parTransId="{1DAF4F63-3227-CE4F-9BC4-8CDED98DC178}" sibTransId="{DCEFA766-F1EF-FB47-AE51-4E2C7F4056FC}"/>
    <dgm:cxn modelId="{05F60C80-F732-4D1B-BA19-730735018B92}" type="presOf" srcId="{A23B93AA-994D-2A4F-9EB1-43B592FAC796}" destId="{11147A19-4967-D142-B3E5-77257ECD4BC1}" srcOrd="0" destOrd="0" presId="urn:microsoft.com/office/officeart/2005/8/layout/hProcess9"/>
    <dgm:cxn modelId="{7C3F137E-E696-4334-9521-171302F21179}" type="presOf" srcId="{F0905AA1-FF69-4140-8FBF-F423583FA01E}" destId="{405401E8-0999-2144-A3CB-9A25741338F0}" srcOrd="0" destOrd="0" presId="urn:microsoft.com/office/officeart/2005/8/layout/hProcess9"/>
    <dgm:cxn modelId="{BFD67EF5-3256-4B6F-8002-FCFC3DDD582D}" type="presOf" srcId="{9011707D-AB3B-9E41-A923-7B6A99AC4166}" destId="{832CF1CD-E020-C04D-9EF5-9E019F326CBF}" srcOrd="0" destOrd="0" presId="urn:microsoft.com/office/officeart/2005/8/layout/hProcess9"/>
    <dgm:cxn modelId="{BF76FACF-6BC5-421B-B687-8E6B4DC34E52}" type="presParOf" srcId="{405401E8-0999-2144-A3CB-9A25741338F0}" destId="{D79C9062-410E-1447-9675-B494946651E8}" srcOrd="0" destOrd="0" presId="urn:microsoft.com/office/officeart/2005/8/layout/hProcess9"/>
    <dgm:cxn modelId="{88B7A3E1-610A-4F2A-9FE1-6F0BD5629E8F}" type="presParOf" srcId="{405401E8-0999-2144-A3CB-9A25741338F0}" destId="{4EE0780A-5E78-884E-8A0D-3941250BAC34}" srcOrd="1" destOrd="0" presId="urn:microsoft.com/office/officeart/2005/8/layout/hProcess9"/>
    <dgm:cxn modelId="{8E1C1868-D2CD-4ACF-B8FA-A34CB1824F51}" type="presParOf" srcId="{4EE0780A-5E78-884E-8A0D-3941250BAC34}" destId="{11147A19-4967-D142-B3E5-77257ECD4BC1}" srcOrd="0" destOrd="0" presId="urn:microsoft.com/office/officeart/2005/8/layout/hProcess9"/>
    <dgm:cxn modelId="{526B4CB3-8548-4EAB-A5AF-4D10B53C6BD6}" type="presParOf" srcId="{4EE0780A-5E78-884E-8A0D-3941250BAC34}" destId="{7845DF03-D6E5-7A4F-86A9-184CDF3CC1E1}" srcOrd="1" destOrd="0" presId="urn:microsoft.com/office/officeart/2005/8/layout/hProcess9"/>
    <dgm:cxn modelId="{264389DD-4336-4219-B508-A1B5C29C649B}" type="presParOf" srcId="{4EE0780A-5E78-884E-8A0D-3941250BAC34}" destId="{D0196079-E97D-1E4C-B152-61A386DC6146}" srcOrd="2" destOrd="0" presId="urn:microsoft.com/office/officeart/2005/8/layout/hProcess9"/>
    <dgm:cxn modelId="{CFEA9C44-3ED5-43CF-BDD7-AC8EDEEFD217}" type="presParOf" srcId="{4EE0780A-5E78-884E-8A0D-3941250BAC34}" destId="{5E859DEA-3210-B046-9938-EDA21C685539}" srcOrd="3" destOrd="0" presId="urn:microsoft.com/office/officeart/2005/8/layout/hProcess9"/>
    <dgm:cxn modelId="{E0540D7E-BC67-47B9-B31A-6E5EF6516B58}" type="presParOf" srcId="{4EE0780A-5E78-884E-8A0D-3941250BAC34}" destId="{A5C2D2D9-8027-C242-ACCE-139735C46223}" srcOrd="4" destOrd="0" presId="urn:microsoft.com/office/officeart/2005/8/layout/hProcess9"/>
    <dgm:cxn modelId="{2412F6EF-A9F1-4645-B26B-52394E8C04C9}" type="presParOf" srcId="{4EE0780A-5E78-884E-8A0D-3941250BAC34}" destId="{9A2DA1B6-E644-4343-88E9-F26DACD970C8}" srcOrd="5" destOrd="0" presId="urn:microsoft.com/office/officeart/2005/8/layout/hProcess9"/>
    <dgm:cxn modelId="{09C728B4-D3A8-48AB-A3B9-21B0DD3DD0E6}" type="presParOf" srcId="{4EE0780A-5E78-884E-8A0D-3941250BAC34}" destId="{832CF1CD-E020-C04D-9EF5-9E019F326CBF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F438069-7A9D-6346-98EF-D57BCB1A9592}" type="doc">
      <dgm:prSet loTypeId="urn:microsoft.com/office/officeart/2008/layout/VerticalCurvedList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8B175FF-3E50-A941-B0B4-F016C0F2E81C}">
      <dgm:prSet phldrT="[Text]"/>
      <dgm:spPr/>
      <dgm:t>
        <a:bodyPr/>
        <a:lstStyle/>
        <a:p>
          <a:r>
            <a:rPr lang="en-US" dirty="0" err="1"/>
            <a:t>Apa</a:t>
          </a:r>
          <a:r>
            <a:rPr lang="en-US" dirty="0"/>
            <a:t> </a:t>
          </a:r>
          <a:r>
            <a:rPr lang="en-US" dirty="0" err="1"/>
            <a:t>tujuan</a:t>
          </a:r>
          <a:r>
            <a:rPr lang="en-US" dirty="0"/>
            <a:t> </a:t>
          </a:r>
          <a:r>
            <a:rPr lang="en-US" dirty="0" err="1"/>
            <a:t>pengembangan</a:t>
          </a:r>
          <a:r>
            <a:rPr lang="en-US" dirty="0"/>
            <a:t> </a:t>
          </a:r>
          <a:r>
            <a:rPr lang="en-US" dirty="0" err="1" smtClean="0"/>
            <a:t>ilmu</a:t>
          </a:r>
          <a:r>
            <a:rPr lang="en-US" dirty="0" smtClean="0"/>
            <a:t> </a:t>
          </a:r>
          <a:r>
            <a:rPr lang="en-US" dirty="0" err="1" smtClean="0"/>
            <a:t>pendidikan</a:t>
          </a:r>
          <a:r>
            <a:rPr lang="en-US" dirty="0" smtClean="0"/>
            <a:t>?</a:t>
          </a:r>
          <a:endParaRPr lang="en-US" dirty="0"/>
        </a:p>
      </dgm:t>
    </dgm:pt>
    <dgm:pt modelId="{95477749-6A9A-6D40-9CD8-45AD4FB97174}" type="parTrans" cxnId="{2A714E20-5B89-7C40-87FB-00DFD72F958A}">
      <dgm:prSet/>
      <dgm:spPr/>
      <dgm:t>
        <a:bodyPr/>
        <a:lstStyle/>
        <a:p>
          <a:endParaRPr lang="en-US"/>
        </a:p>
      </dgm:t>
    </dgm:pt>
    <dgm:pt modelId="{463C1D0E-44F0-0246-B112-CA0A63C9149F}" type="sibTrans" cxnId="{2A714E20-5B89-7C40-87FB-00DFD72F958A}">
      <dgm:prSet/>
      <dgm:spPr/>
      <dgm:t>
        <a:bodyPr/>
        <a:lstStyle/>
        <a:p>
          <a:endParaRPr lang="en-US"/>
        </a:p>
      </dgm:t>
    </dgm:pt>
    <dgm:pt modelId="{E931E056-318E-DB4A-B66D-F09E05D22B8E}">
      <dgm:prSet phldrT="[Text]"/>
      <dgm:spPr/>
      <dgm:t>
        <a:bodyPr/>
        <a:lstStyle/>
        <a:p>
          <a:r>
            <a:rPr lang="en-US" dirty="0" err="1"/>
            <a:t>Apa</a:t>
          </a:r>
          <a:r>
            <a:rPr lang="en-US" dirty="0"/>
            <a:t> </a:t>
          </a:r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 smtClean="0"/>
            <a:t>pendidikan</a:t>
          </a:r>
          <a:r>
            <a:rPr lang="en-US" dirty="0" smtClean="0"/>
            <a:t> </a:t>
          </a:r>
          <a:r>
            <a:rPr lang="en-US" dirty="0" err="1" smtClean="0"/>
            <a:t>itu</a:t>
          </a:r>
          <a:r>
            <a:rPr lang="en-US" dirty="0" smtClean="0"/>
            <a:t> </a:t>
          </a:r>
          <a:r>
            <a:rPr lang="en-US" dirty="0" err="1" smtClean="0"/>
            <a:t>bebas</a:t>
          </a:r>
          <a:r>
            <a:rPr lang="en-US" dirty="0" smtClean="0"/>
            <a:t> </a:t>
          </a:r>
          <a:r>
            <a:rPr lang="en-US" dirty="0" err="1"/>
            <a:t>nilai</a:t>
          </a:r>
          <a:r>
            <a:rPr lang="en-US" dirty="0"/>
            <a:t> </a:t>
          </a:r>
          <a:r>
            <a:rPr lang="en-US" dirty="0" err="1"/>
            <a:t>ataukah</a:t>
          </a:r>
          <a:r>
            <a:rPr lang="en-US" dirty="0"/>
            <a:t> </a:t>
          </a:r>
          <a:r>
            <a:rPr lang="en-US" dirty="0" smtClean="0"/>
            <a:t>taut </a:t>
          </a:r>
          <a:r>
            <a:rPr lang="en-US" dirty="0" err="1" smtClean="0"/>
            <a:t>nilai</a:t>
          </a:r>
          <a:r>
            <a:rPr lang="en-US" dirty="0" smtClean="0"/>
            <a:t>?</a:t>
          </a:r>
          <a:endParaRPr lang="en-US" dirty="0"/>
        </a:p>
      </dgm:t>
    </dgm:pt>
    <dgm:pt modelId="{43FBDED6-C823-2748-BD88-19AE0557732A}" type="parTrans" cxnId="{8ADF47D7-31BF-FE46-AA8C-C6308B4D57AB}">
      <dgm:prSet/>
      <dgm:spPr/>
      <dgm:t>
        <a:bodyPr/>
        <a:lstStyle/>
        <a:p>
          <a:endParaRPr lang="en-US"/>
        </a:p>
      </dgm:t>
    </dgm:pt>
    <dgm:pt modelId="{D00F2694-85B5-0948-B042-60D87F2B9E21}" type="sibTrans" cxnId="{8ADF47D7-31BF-FE46-AA8C-C6308B4D57AB}">
      <dgm:prSet/>
      <dgm:spPr/>
      <dgm:t>
        <a:bodyPr/>
        <a:lstStyle/>
        <a:p>
          <a:endParaRPr lang="en-US"/>
        </a:p>
      </dgm:t>
    </dgm:pt>
    <dgm:pt modelId="{628A8CBA-7D57-624A-88FD-2E41881AD141}">
      <dgm:prSet phldrT="[Text]"/>
      <dgm:spPr/>
      <dgm:t>
        <a:bodyPr/>
        <a:lstStyle/>
        <a:p>
          <a:r>
            <a:rPr lang="en-ID" dirty="0" err="1" smtClean="0"/>
            <a:t>Apa</a:t>
          </a:r>
          <a:r>
            <a:rPr lang="en-ID" dirty="0" smtClean="0"/>
            <a:t> </a:t>
          </a:r>
          <a:r>
            <a:rPr lang="en-ID" dirty="0" err="1" smtClean="0"/>
            <a:t>sikap</a:t>
          </a:r>
          <a:r>
            <a:rPr lang="en-ID" dirty="0" smtClean="0"/>
            <a:t> </a:t>
          </a:r>
          <a:r>
            <a:rPr lang="en-ID" dirty="0" err="1" smtClean="0"/>
            <a:t>ilmiah</a:t>
          </a:r>
          <a:r>
            <a:rPr lang="en-ID" dirty="0" smtClean="0"/>
            <a:t> (</a:t>
          </a:r>
          <a:r>
            <a:rPr lang="en-ID" dirty="0" err="1" smtClean="0"/>
            <a:t>komitmen</a:t>
          </a:r>
          <a:r>
            <a:rPr lang="en-ID" dirty="0" smtClean="0"/>
            <a:t> </a:t>
          </a:r>
          <a:r>
            <a:rPr lang="en-ID" dirty="0" err="1" smtClean="0"/>
            <a:t>etik</a:t>
          </a:r>
          <a:r>
            <a:rPr lang="en-ID" dirty="0" smtClean="0"/>
            <a:t>) yang </a:t>
          </a:r>
          <a:r>
            <a:rPr lang="en-ID" dirty="0" err="1" smtClean="0"/>
            <a:t>harus</a:t>
          </a:r>
          <a:r>
            <a:rPr lang="en-ID" dirty="0" smtClean="0"/>
            <a:t> </a:t>
          </a:r>
          <a:r>
            <a:rPr lang="en-ID" dirty="0" err="1" smtClean="0"/>
            <a:t>dimiliki</a:t>
          </a:r>
          <a:r>
            <a:rPr lang="en-ID" dirty="0" smtClean="0"/>
            <a:t> </a:t>
          </a:r>
          <a:r>
            <a:rPr lang="en-ID" dirty="0" err="1" smtClean="0"/>
            <a:t>oleh</a:t>
          </a:r>
          <a:r>
            <a:rPr lang="en-ID" dirty="0" smtClean="0"/>
            <a:t> </a:t>
          </a:r>
          <a:r>
            <a:rPr lang="en-ID" dirty="0" err="1" smtClean="0"/>
            <a:t>ilmuwan</a:t>
          </a:r>
          <a:r>
            <a:rPr lang="en-ID" dirty="0" smtClean="0"/>
            <a:t> </a:t>
          </a:r>
          <a:r>
            <a:rPr lang="en-ID" dirty="0" err="1" smtClean="0"/>
            <a:t>pendidikan</a:t>
          </a:r>
          <a:r>
            <a:rPr lang="en-ID" dirty="0" smtClean="0"/>
            <a:t>?</a:t>
          </a:r>
          <a:endParaRPr lang="en-US" dirty="0"/>
        </a:p>
      </dgm:t>
    </dgm:pt>
    <dgm:pt modelId="{55675682-AAA9-B34B-BF8D-96050966A3D1}" type="parTrans" cxnId="{2E1976B2-078C-614F-BDB1-572A6DE4C6A5}">
      <dgm:prSet/>
      <dgm:spPr/>
      <dgm:t>
        <a:bodyPr/>
        <a:lstStyle/>
        <a:p>
          <a:endParaRPr lang="en-US"/>
        </a:p>
      </dgm:t>
    </dgm:pt>
    <dgm:pt modelId="{9F8BEB68-2D3E-0A4A-B895-775A35BBE4CB}" type="sibTrans" cxnId="{2E1976B2-078C-614F-BDB1-572A6DE4C6A5}">
      <dgm:prSet/>
      <dgm:spPr/>
      <dgm:t>
        <a:bodyPr/>
        <a:lstStyle/>
        <a:p>
          <a:endParaRPr lang="en-US"/>
        </a:p>
      </dgm:t>
    </dgm:pt>
    <dgm:pt modelId="{4A795E1F-C611-EE4E-B0C1-C268DCAD4B7B}" type="pres">
      <dgm:prSet presAssocID="{EF438069-7A9D-6346-98EF-D57BCB1A959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7C3EC2B7-9E8F-B34F-9593-2146FC6E3C54}" type="pres">
      <dgm:prSet presAssocID="{EF438069-7A9D-6346-98EF-D57BCB1A9592}" presName="Name1" presStyleCnt="0"/>
      <dgm:spPr/>
    </dgm:pt>
    <dgm:pt modelId="{45805660-8DC7-5A46-BF5C-A0A7A8267EF7}" type="pres">
      <dgm:prSet presAssocID="{EF438069-7A9D-6346-98EF-D57BCB1A9592}" presName="cycle" presStyleCnt="0"/>
      <dgm:spPr/>
    </dgm:pt>
    <dgm:pt modelId="{D70A9225-C4FD-B440-BE11-7AA02F165DEB}" type="pres">
      <dgm:prSet presAssocID="{EF438069-7A9D-6346-98EF-D57BCB1A9592}" presName="srcNode" presStyleLbl="node1" presStyleIdx="0" presStyleCnt="3"/>
      <dgm:spPr/>
    </dgm:pt>
    <dgm:pt modelId="{08B573D7-301C-5B45-8B4D-BDBA0A247EEF}" type="pres">
      <dgm:prSet presAssocID="{EF438069-7A9D-6346-98EF-D57BCB1A9592}" presName="conn" presStyleLbl="parChTrans1D2" presStyleIdx="0" presStyleCnt="1"/>
      <dgm:spPr/>
      <dgm:t>
        <a:bodyPr/>
        <a:lstStyle/>
        <a:p>
          <a:endParaRPr lang="en-US"/>
        </a:p>
      </dgm:t>
    </dgm:pt>
    <dgm:pt modelId="{E0E5AC4E-9B80-7042-84F9-72C7342BBC5D}" type="pres">
      <dgm:prSet presAssocID="{EF438069-7A9D-6346-98EF-D57BCB1A9592}" presName="extraNode" presStyleLbl="node1" presStyleIdx="0" presStyleCnt="3"/>
      <dgm:spPr/>
    </dgm:pt>
    <dgm:pt modelId="{4DC84DB4-33B8-4546-A654-2FD0E129835A}" type="pres">
      <dgm:prSet presAssocID="{EF438069-7A9D-6346-98EF-D57BCB1A9592}" presName="dstNode" presStyleLbl="node1" presStyleIdx="0" presStyleCnt="3"/>
      <dgm:spPr/>
    </dgm:pt>
    <dgm:pt modelId="{46AE52B0-67C5-114C-B7FE-679B2380A0E0}" type="pres">
      <dgm:prSet presAssocID="{08B175FF-3E50-A941-B0B4-F016C0F2E81C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02513E-6350-6E41-A695-089602018F4E}" type="pres">
      <dgm:prSet presAssocID="{08B175FF-3E50-A941-B0B4-F016C0F2E81C}" presName="accent_1" presStyleCnt="0"/>
      <dgm:spPr/>
    </dgm:pt>
    <dgm:pt modelId="{EDF44738-834E-DC4C-A5BB-5703AA1CECA4}" type="pres">
      <dgm:prSet presAssocID="{08B175FF-3E50-A941-B0B4-F016C0F2E81C}" presName="accentRepeatNode" presStyleLbl="solidFgAcc1" presStyleIdx="0" presStyleCnt="3"/>
      <dgm:spPr/>
    </dgm:pt>
    <dgm:pt modelId="{C9DBDB94-8F5E-1D48-92A8-2B6791CB4CD6}" type="pres">
      <dgm:prSet presAssocID="{E931E056-318E-DB4A-B66D-F09E05D22B8E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A03370-2E12-D547-A189-524228457BAC}" type="pres">
      <dgm:prSet presAssocID="{E931E056-318E-DB4A-B66D-F09E05D22B8E}" presName="accent_2" presStyleCnt="0"/>
      <dgm:spPr/>
    </dgm:pt>
    <dgm:pt modelId="{8826B5A9-70F9-AF44-9EB5-20FEE7907C2E}" type="pres">
      <dgm:prSet presAssocID="{E931E056-318E-DB4A-B66D-F09E05D22B8E}" presName="accentRepeatNode" presStyleLbl="solidFgAcc1" presStyleIdx="1" presStyleCnt="3"/>
      <dgm:spPr/>
    </dgm:pt>
    <dgm:pt modelId="{02D56B98-9B21-9E41-955D-135D0C60127B}" type="pres">
      <dgm:prSet presAssocID="{628A8CBA-7D57-624A-88FD-2E41881AD141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B2A62D-32AE-D244-986B-E5B9745C45A5}" type="pres">
      <dgm:prSet presAssocID="{628A8CBA-7D57-624A-88FD-2E41881AD141}" presName="accent_3" presStyleCnt="0"/>
      <dgm:spPr/>
    </dgm:pt>
    <dgm:pt modelId="{B7810628-48FE-6441-A3C3-1AA246A63165}" type="pres">
      <dgm:prSet presAssocID="{628A8CBA-7D57-624A-88FD-2E41881AD141}" presName="accentRepeatNode" presStyleLbl="solidFgAcc1" presStyleIdx="2" presStyleCnt="3"/>
      <dgm:spPr/>
    </dgm:pt>
  </dgm:ptLst>
  <dgm:cxnLst>
    <dgm:cxn modelId="{2A714E20-5B89-7C40-87FB-00DFD72F958A}" srcId="{EF438069-7A9D-6346-98EF-D57BCB1A9592}" destId="{08B175FF-3E50-A941-B0B4-F016C0F2E81C}" srcOrd="0" destOrd="0" parTransId="{95477749-6A9A-6D40-9CD8-45AD4FB97174}" sibTransId="{463C1D0E-44F0-0246-B112-CA0A63C9149F}"/>
    <dgm:cxn modelId="{B748E26C-E2FE-4A9D-A69D-2B6B86FAFC78}" type="presOf" srcId="{628A8CBA-7D57-624A-88FD-2E41881AD141}" destId="{02D56B98-9B21-9E41-955D-135D0C60127B}" srcOrd="0" destOrd="0" presId="urn:microsoft.com/office/officeart/2008/layout/VerticalCurvedList"/>
    <dgm:cxn modelId="{2E1976B2-078C-614F-BDB1-572A6DE4C6A5}" srcId="{EF438069-7A9D-6346-98EF-D57BCB1A9592}" destId="{628A8CBA-7D57-624A-88FD-2E41881AD141}" srcOrd="2" destOrd="0" parTransId="{55675682-AAA9-B34B-BF8D-96050966A3D1}" sibTransId="{9F8BEB68-2D3E-0A4A-B895-775A35BBE4CB}"/>
    <dgm:cxn modelId="{B9412B54-1DBF-4435-8EBE-C5A4E53F6E00}" type="presOf" srcId="{463C1D0E-44F0-0246-B112-CA0A63C9149F}" destId="{08B573D7-301C-5B45-8B4D-BDBA0A247EEF}" srcOrd="0" destOrd="0" presId="urn:microsoft.com/office/officeart/2008/layout/VerticalCurvedList"/>
    <dgm:cxn modelId="{6A52893A-6E20-4425-9AB5-65F16A4E53B1}" type="presOf" srcId="{08B175FF-3E50-A941-B0B4-F016C0F2E81C}" destId="{46AE52B0-67C5-114C-B7FE-679B2380A0E0}" srcOrd="0" destOrd="0" presId="urn:microsoft.com/office/officeart/2008/layout/VerticalCurvedList"/>
    <dgm:cxn modelId="{8ADF47D7-31BF-FE46-AA8C-C6308B4D57AB}" srcId="{EF438069-7A9D-6346-98EF-D57BCB1A9592}" destId="{E931E056-318E-DB4A-B66D-F09E05D22B8E}" srcOrd="1" destOrd="0" parTransId="{43FBDED6-C823-2748-BD88-19AE0557732A}" sibTransId="{D00F2694-85B5-0948-B042-60D87F2B9E21}"/>
    <dgm:cxn modelId="{7A46F549-5259-4559-93AB-A09E54417E29}" type="presOf" srcId="{EF438069-7A9D-6346-98EF-D57BCB1A9592}" destId="{4A795E1F-C611-EE4E-B0C1-C268DCAD4B7B}" srcOrd="0" destOrd="0" presId="urn:microsoft.com/office/officeart/2008/layout/VerticalCurvedList"/>
    <dgm:cxn modelId="{D2A28789-47ED-4079-B543-8F8113040CE2}" type="presOf" srcId="{E931E056-318E-DB4A-B66D-F09E05D22B8E}" destId="{C9DBDB94-8F5E-1D48-92A8-2B6791CB4CD6}" srcOrd="0" destOrd="0" presId="urn:microsoft.com/office/officeart/2008/layout/VerticalCurvedList"/>
    <dgm:cxn modelId="{F83BC8E0-88E2-4A69-BDD8-9F34857879CE}" type="presParOf" srcId="{4A795E1F-C611-EE4E-B0C1-C268DCAD4B7B}" destId="{7C3EC2B7-9E8F-B34F-9593-2146FC6E3C54}" srcOrd="0" destOrd="0" presId="urn:microsoft.com/office/officeart/2008/layout/VerticalCurvedList"/>
    <dgm:cxn modelId="{9F623BD0-9F34-466D-AA48-A2C3BF623007}" type="presParOf" srcId="{7C3EC2B7-9E8F-B34F-9593-2146FC6E3C54}" destId="{45805660-8DC7-5A46-BF5C-A0A7A8267EF7}" srcOrd="0" destOrd="0" presId="urn:microsoft.com/office/officeart/2008/layout/VerticalCurvedList"/>
    <dgm:cxn modelId="{79748029-BF39-4344-B48B-6EC7D9193C06}" type="presParOf" srcId="{45805660-8DC7-5A46-BF5C-A0A7A8267EF7}" destId="{D70A9225-C4FD-B440-BE11-7AA02F165DEB}" srcOrd="0" destOrd="0" presId="urn:microsoft.com/office/officeart/2008/layout/VerticalCurvedList"/>
    <dgm:cxn modelId="{181ACEA2-6F18-42C4-8FD3-5E23A249E5BF}" type="presParOf" srcId="{45805660-8DC7-5A46-BF5C-A0A7A8267EF7}" destId="{08B573D7-301C-5B45-8B4D-BDBA0A247EEF}" srcOrd="1" destOrd="0" presId="urn:microsoft.com/office/officeart/2008/layout/VerticalCurvedList"/>
    <dgm:cxn modelId="{8214A3F9-33E5-48CD-A1B1-412FB135516E}" type="presParOf" srcId="{45805660-8DC7-5A46-BF5C-A0A7A8267EF7}" destId="{E0E5AC4E-9B80-7042-84F9-72C7342BBC5D}" srcOrd="2" destOrd="0" presId="urn:microsoft.com/office/officeart/2008/layout/VerticalCurvedList"/>
    <dgm:cxn modelId="{7FCF4D70-FE84-4157-87BF-66BA22996E6C}" type="presParOf" srcId="{45805660-8DC7-5A46-BF5C-A0A7A8267EF7}" destId="{4DC84DB4-33B8-4546-A654-2FD0E129835A}" srcOrd="3" destOrd="0" presId="urn:microsoft.com/office/officeart/2008/layout/VerticalCurvedList"/>
    <dgm:cxn modelId="{D656BBE5-5AEF-4DD5-BE46-619E263086E0}" type="presParOf" srcId="{7C3EC2B7-9E8F-B34F-9593-2146FC6E3C54}" destId="{46AE52B0-67C5-114C-B7FE-679B2380A0E0}" srcOrd="1" destOrd="0" presId="urn:microsoft.com/office/officeart/2008/layout/VerticalCurvedList"/>
    <dgm:cxn modelId="{26FB4549-5E1F-4240-A2E6-0ADFC19FF2FF}" type="presParOf" srcId="{7C3EC2B7-9E8F-B34F-9593-2146FC6E3C54}" destId="{D102513E-6350-6E41-A695-089602018F4E}" srcOrd="2" destOrd="0" presId="urn:microsoft.com/office/officeart/2008/layout/VerticalCurvedList"/>
    <dgm:cxn modelId="{8C067BE1-38E1-41AD-9083-DC13926634E7}" type="presParOf" srcId="{D102513E-6350-6E41-A695-089602018F4E}" destId="{EDF44738-834E-DC4C-A5BB-5703AA1CECA4}" srcOrd="0" destOrd="0" presId="urn:microsoft.com/office/officeart/2008/layout/VerticalCurvedList"/>
    <dgm:cxn modelId="{E14DC201-C14F-4BA4-89EC-863240C77FC0}" type="presParOf" srcId="{7C3EC2B7-9E8F-B34F-9593-2146FC6E3C54}" destId="{C9DBDB94-8F5E-1D48-92A8-2B6791CB4CD6}" srcOrd="3" destOrd="0" presId="urn:microsoft.com/office/officeart/2008/layout/VerticalCurvedList"/>
    <dgm:cxn modelId="{EE6EC15A-5BB0-404F-94B5-9A632EDE3795}" type="presParOf" srcId="{7C3EC2B7-9E8F-B34F-9593-2146FC6E3C54}" destId="{35A03370-2E12-D547-A189-524228457BAC}" srcOrd="4" destOrd="0" presId="urn:microsoft.com/office/officeart/2008/layout/VerticalCurvedList"/>
    <dgm:cxn modelId="{66EBACC3-DD09-4BD3-9581-A4912EE16AFF}" type="presParOf" srcId="{35A03370-2E12-D547-A189-524228457BAC}" destId="{8826B5A9-70F9-AF44-9EB5-20FEE7907C2E}" srcOrd="0" destOrd="0" presId="urn:microsoft.com/office/officeart/2008/layout/VerticalCurvedList"/>
    <dgm:cxn modelId="{2B346BD6-DB5A-484B-A73C-8B047F271564}" type="presParOf" srcId="{7C3EC2B7-9E8F-B34F-9593-2146FC6E3C54}" destId="{02D56B98-9B21-9E41-955D-135D0C60127B}" srcOrd="5" destOrd="0" presId="urn:microsoft.com/office/officeart/2008/layout/VerticalCurvedList"/>
    <dgm:cxn modelId="{DF2CE0F1-CF7A-41EF-8A85-DDA838726AFB}" type="presParOf" srcId="{7C3EC2B7-9E8F-B34F-9593-2146FC6E3C54}" destId="{B8B2A62D-32AE-D244-986B-E5B9745C45A5}" srcOrd="6" destOrd="0" presId="urn:microsoft.com/office/officeart/2008/layout/VerticalCurvedList"/>
    <dgm:cxn modelId="{4F504E24-4A99-4434-AB98-C4333EF459F0}" type="presParOf" srcId="{B8B2A62D-32AE-D244-986B-E5B9745C45A5}" destId="{B7810628-48FE-6441-A3C3-1AA246A6316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E34EC6-1619-45A6-A4D7-6A6AF529945B}">
      <dsp:nvSpPr>
        <dsp:cNvPr id="0" name=""/>
        <dsp:cNvSpPr/>
      </dsp:nvSpPr>
      <dsp:spPr>
        <a:xfrm>
          <a:off x="-5116966" y="-783865"/>
          <a:ext cx="6093692" cy="6093692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9AF856-55F6-4480-849C-E8F3DD436985}">
      <dsp:nvSpPr>
        <dsp:cNvPr id="0" name=""/>
        <dsp:cNvSpPr/>
      </dsp:nvSpPr>
      <dsp:spPr>
        <a:xfrm>
          <a:off x="628203" y="452596"/>
          <a:ext cx="7538938" cy="90519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6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ID" sz="2400" kern="1200" dirty="0" err="1" smtClean="0"/>
            <a:t>Mungkinkah</a:t>
          </a:r>
          <a:r>
            <a:rPr lang="en-ID" sz="2400" kern="1200" dirty="0" smtClean="0"/>
            <a:t> </a:t>
          </a:r>
          <a:r>
            <a:rPr lang="en-ID" sz="2400" kern="1200" dirty="0" err="1" smtClean="0"/>
            <a:t>Filsafat</a:t>
          </a:r>
          <a:r>
            <a:rPr lang="en-ID" sz="2400" kern="1200" dirty="0" smtClean="0"/>
            <a:t> </a:t>
          </a:r>
          <a:r>
            <a:rPr lang="en-ID" sz="2400" kern="1200" dirty="0" err="1" smtClean="0"/>
            <a:t>Ilmu</a:t>
          </a:r>
          <a:r>
            <a:rPr lang="en-ID" sz="2400" kern="1200" dirty="0" smtClean="0"/>
            <a:t> </a:t>
          </a:r>
          <a:r>
            <a:rPr lang="en-ID" sz="2400" kern="1200" dirty="0" err="1" smtClean="0"/>
            <a:t>Pendidikan</a:t>
          </a:r>
          <a:r>
            <a:rPr lang="en-ID" sz="2400" kern="1200" dirty="0" smtClean="0"/>
            <a:t> </a:t>
          </a:r>
          <a:r>
            <a:rPr lang="en-ID" sz="2400" kern="1200" dirty="0" err="1" smtClean="0"/>
            <a:t>itu</a:t>
          </a:r>
          <a:r>
            <a:rPr lang="en-ID" sz="2400" kern="1200" dirty="0" smtClean="0"/>
            <a:t>?</a:t>
          </a:r>
          <a:endParaRPr lang="en-US" sz="1100" kern="1200" dirty="0"/>
        </a:p>
      </dsp:txBody>
      <dsp:txXfrm>
        <a:off x="628203" y="452596"/>
        <a:ext cx="7538938" cy="905192"/>
      </dsp:txXfrm>
    </dsp:sp>
    <dsp:sp modelId="{4C191030-2B7F-4E55-BD5D-FC1B69DAE389}">
      <dsp:nvSpPr>
        <dsp:cNvPr id="0" name=""/>
        <dsp:cNvSpPr/>
      </dsp:nvSpPr>
      <dsp:spPr>
        <a:xfrm>
          <a:off x="62458" y="339447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A23A8A-2812-4CA6-8030-71352BA98D66}">
      <dsp:nvSpPr>
        <dsp:cNvPr id="0" name=""/>
        <dsp:cNvSpPr/>
      </dsp:nvSpPr>
      <dsp:spPr>
        <a:xfrm>
          <a:off x="957240" y="1810384"/>
          <a:ext cx="7209900" cy="905192"/>
        </a:xfrm>
        <a:prstGeom prst="rect">
          <a:avLst/>
        </a:prstGeom>
        <a:solidFill>
          <a:schemeClr val="accent3">
            <a:hueOff val="5812304"/>
            <a:satOff val="-18573"/>
            <a:lumOff val="-4706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200" kern="1200" dirty="0" err="1" smtClean="0"/>
            <a:t>Apa</a:t>
          </a:r>
          <a:r>
            <a:rPr lang="en-ID" sz="2200" kern="1200" dirty="0" smtClean="0"/>
            <a:t> </a:t>
          </a:r>
          <a:r>
            <a:rPr lang="en-ID" sz="2200" kern="1200" dirty="0" err="1" smtClean="0"/>
            <a:t>problematik</a:t>
          </a:r>
          <a:r>
            <a:rPr lang="en-ID" sz="2200" kern="1200" dirty="0" smtClean="0"/>
            <a:t> </a:t>
          </a:r>
          <a:r>
            <a:rPr lang="en-ID" sz="2200" kern="1200" dirty="0" err="1" smtClean="0"/>
            <a:t>Filsafat</a:t>
          </a:r>
          <a:r>
            <a:rPr lang="en-ID" sz="2200" kern="1200" dirty="0" smtClean="0"/>
            <a:t> </a:t>
          </a:r>
          <a:r>
            <a:rPr lang="en-ID" sz="2200" kern="1200" dirty="0" err="1" smtClean="0"/>
            <a:t>Ilmu</a:t>
          </a:r>
          <a:r>
            <a:rPr lang="en-ID" sz="2200" kern="1200" dirty="0" smtClean="0"/>
            <a:t> </a:t>
          </a:r>
          <a:r>
            <a:rPr lang="en-ID" sz="2200" kern="1200" dirty="0" err="1" smtClean="0"/>
            <a:t>Pendidikan</a:t>
          </a:r>
          <a:r>
            <a:rPr lang="en-ID" sz="2200" kern="1200" dirty="0" smtClean="0"/>
            <a:t>?</a:t>
          </a:r>
          <a:endParaRPr lang="en-US" sz="2200" kern="1200" dirty="0"/>
        </a:p>
      </dsp:txBody>
      <dsp:txXfrm>
        <a:off x="957240" y="1810384"/>
        <a:ext cx="7209900" cy="905192"/>
      </dsp:txXfrm>
    </dsp:sp>
    <dsp:sp modelId="{5482BE6E-A610-4BCE-A65C-A31E2CBC12D0}">
      <dsp:nvSpPr>
        <dsp:cNvPr id="0" name=""/>
        <dsp:cNvSpPr/>
      </dsp:nvSpPr>
      <dsp:spPr>
        <a:xfrm>
          <a:off x="391495" y="1697235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5812304"/>
              <a:satOff val="-18573"/>
              <a:lumOff val="-4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1F2F84-C834-4368-A8F0-389F772287E6}">
      <dsp:nvSpPr>
        <dsp:cNvPr id="0" name=""/>
        <dsp:cNvSpPr/>
      </dsp:nvSpPr>
      <dsp:spPr>
        <a:xfrm>
          <a:off x="628203" y="3168173"/>
          <a:ext cx="7538938" cy="905192"/>
        </a:xfrm>
        <a:prstGeom prst="rect">
          <a:avLst/>
        </a:prstGeom>
        <a:solidFill>
          <a:schemeClr val="accent3">
            <a:hueOff val="11624607"/>
            <a:satOff val="-37145"/>
            <a:lumOff val="-9412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200" kern="1200" dirty="0" err="1" smtClean="0"/>
            <a:t>Apa</a:t>
          </a:r>
          <a:r>
            <a:rPr lang="en-ID" sz="2200" kern="1200" dirty="0" smtClean="0"/>
            <a:t> </a:t>
          </a:r>
          <a:r>
            <a:rPr lang="en-ID" sz="2200" kern="1200" dirty="0" err="1" smtClean="0"/>
            <a:t>pandangan</a:t>
          </a:r>
          <a:r>
            <a:rPr lang="en-ID" sz="2200" kern="1200" dirty="0" smtClean="0"/>
            <a:t> </a:t>
          </a:r>
          <a:r>
            <a:rPr lang="en-ID" sz="2200" kern="1200" dirty="0" err="1" smtClean="0"/>
            <a:t>dan</a:t>
          </a:r>
          <a:r>
            <a:rPr lang="en-ID" sz="2200" kern="1200" dirty="0" smtClean="0"/>
            <a:t> </a:t>
          </a:r>
          <a:r>
            <a:rPr lang="en-ID" sz="2200" kern="1200" dirty="0" err="1" smtClean="0"/>
            <a:t>aliran</a:t>
          </a:r>
          <a:r>
            <a:rPr lang="en-ID" sz="2200" kern="1200" dirty="0" smtClean="0"/>
            <a:t> </a:t>
          </a:r>
          <a:r>
            <a:rPr lang="en-ID" sz="2200" kern="1200" dirty="0" err="1" smtClean="0"/>
            <a:t>pemikiran</a:t>
          </a:r>
          <a:r>
            <a:rPr lang="en-ID" sz="2200" kern="1200" dirty="0" smtClean="0"/>
            <a:t> </a:t>
          </a:r>
          <a:r>
            <a:rPr lang="en-ID" sz="2200" kern="1200" dirty="0" err="1" smtClean="0"/>
            <a:t>dalam</a:t>
          </a:r>
          <a:r>
            <a:rPr lang="en-ID" sz="2200" kern="1200" dirty="0" smtClean="0"/>
            <a:t> </a:t>
          </a:r>
          <a:r>
            <a:rPr lang="en-ID" sz="2200" kern="1200" dirty="0" err="1" smtClean="0"/>
            <a:t>Filsafat</a:t>
          </a:r>
          <a:r>
            <a:rPr lang="en-ID" sz="2200" kern="1200" dirty="0" smtClean="0"/>
            <a:t> </a:t>
          </a:r>
          <a:r>
            <a:rPr lang="en-ID" sz="2200" kern="1200" dirty="0" err="1" smtClean="0"/>
            <a:t>Ilmu</a:t>
          </a:r>
          <a:r>
            <a:rPr lang="en-ID" sz="2200" kern="1200" dirty="0" smtClean="0"/>
            <a:t> </a:t>
          </a:r>
          <a:r>
            <a:rPr lang="en-ID" sz="2200" kern="1200" dirty="0" err="1" smtClean="0"/>
            <a:t>Pendidikan</a:t>
          </a:r>
          <a:r>
            <a:rPr lang="en-ID" sz="2200" kern="1200" dirty="0" smtClean="0"/>
            <a:t>?</a:t>
          </a:r>
          <a:endParaRPr lang="en-US" sz="2200" kern="1200" dirty="0"/>
        </a:p>
      </dsp:txBody>
      <dsp:txXfrm>
        <a:off x="628203" y="3168173"/>
        <a:ext cx="7538938" cy="905192"/>
      </dsp:txXfrm>
    </dsp:sp>
    <dsp:sp modelId="{54B29F19-CD94-43C0-81DC-AEAE7043833F}">
      <dsp:nvSpPr>
        <dsp:cNvPr id="0" name=""/>
        <dsp:cNvSpPr/>
      </dsp:nvSpPr>
      <dsp:spPr>
        <a:xfrm>
          <a:off x="62458" y="3055024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11624607"/>
              <a:satOff val="-37145"/>
              <a:lumOff val="-9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AF475-3FA3-4C55-9FF1-FC0B2513B160}">
      <dsp:nvSpPr>
        <dsp:cNvPr id="0" name=""/>
        <dsp:cNvSpPr/>
      </dsp:nvSpPr>
      <dsp:spPr>
        <a:xfrm>
          <a:off x="1145634" y="1136"/>
          <a:ext cx="1649536" cy="164953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400" kern="1200" dirty="0" err="1" smtClean="0"/>
            <a:t>Filsafat</a:t>
          </a:r>
          <a:endParaRPr lang="en-US" sz="2400" kern="1200" dirty="0"/>
        </a:p>
      </dsp:txBody>
      <dsp:txXfrm>
        <a:off x="1387203" y="242705"/>
        <a:ext cx="1166398" cy="1166398"/>
      </dsp:txXfrm>
    </dsp:sp>
    <dsp:sp modelId="{BD199CF4-182F-4EC5-A9F3-6D423C2310EA}">
      <dsp:nvSpPr>
        <dsp:cNvPr id="0" name=""/>
        <dsp:cNvSpPr/>
      </dsp:nvSpPr>
      <dsp:spPr>
        <a:xfrm>
          <a:off x="1492036" y="1784615"/>
          <a:ext cx="956731" cy="956731"/>
        </a:xfrm>
        <a:prstGeom prst="mathPlus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618851" y="2150469"/>
        <a:ext cx="703101" cy="225023"/>
      </dsp:txXfrm>
    </dsp:sp>
    <dsp:sp modelId="{EA6E3078-FC44-49FC-BE37-242073EC9430}">
      <dsp:nvSpPr>
        <dsp:cNvPr id="0" name=""/>
        <dsp:cNvSpPr/>
      </dsp:nvSpPr>
      <dsp:spPr>
        <a:xfrm>
          <a:off x="1145634" y="2875288"/>
          <a:ext cx="1649536" cy="1649536"/>
        </a:xfrm>
        <a:prstGeom prst="ellipse">
          <a:avLst/>
        </a:prstGeom>
        <a:gradFill rotWithShape="0">
          <a:gsLst>
            <a:gs pos="0">
              <a:schemeClr val="accent3">
                <a:hueOff val="5812304"/>
                <a:satOff val="-18573"/>
                <a:lumOff val="-4706"/>
                <a:alphaOff val="0"/>
                <a:tint val="62000"/>
                <a:satMod val="180000"/>
              </a:schemeClr>
            </a:gs>
            <a:gs pos="65000">
              <a:schemeClr val="accent3">
                <a:hueOff val="5812304"/>
                <a:satOff val="-18573"/>
                <a:lumOff val="-4706"/>
                <a:alphaOff val="0"/>
                <a:tint val="32000"/>
                <a:satMod val="250000"/>
              </a:schemeClr>
            </a:gs>
            <a:gs pos="100000">
              <a:schemeClr val="accent3">
                <a:hueOff val="5812304"/>
                <a:satOff val="-18573"/>
                <a:lumOff val="-4706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600" b="1" kern="1200" dirty="0" err="1" smtClean="0"/>
            <a:t>Pendidikan</a:t>
          </a:r>
          <a:endParaRPr lang="en-US" sz="1600" b="1" kern="1200" dirty="0"/>
        </a:p>
      </dsp:txBody>
      <dsp:txXfrm>
        <a:off x="1387203" y="3116857"/>
        <a:ext cx="1166398" cy="1166398"/>
      </dsp:txXfrm>
    </dsp:sp>
    <dsp:sp modelId="{C2A145DC-8C6A-4CEC-ABF5-51DECA9221ED}">
      <dsp:nvSpPr>
        <dsp:cNvPr id="0" name=""/>
        <dsp:cNvSpPr/>
      </dsp:nvSpPr>
      <dsp:spPr>
        <a:xfrm>
          <a:off x="3042601" y="1956167"/>
          <a:ext cx="524552" cy="61362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tint val="62000"/>
                <a:satMod val="180000"/>
              </a:schemeClr>
            </a:gs>
            <a:gs pos="65000">
              <a:schemeClr val="accent3">
                <a:hueOff val="11624607"/>
                <a:satOff val="-37145"/>
                <a:lumOff val="-9412"/>
                <a:alphaOff val="0"/>
                <a:tint val="32000"/>
                <a:satMod val="250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3042601" y="2078892"/>
        <a:ext cx="367186" cy="368177"/>
      </dsp:txXfrm>
    </dsp:sp>
    <dsp:sp modelId="{7A903B64-3FDF-4DDE-9856-CDE1C2903FFE}">
      <dsp:nvSpPr>
        <dsp:cNvPr id="0" name=""/>
        <dsp:cNvSpPr/>
      </dsp:nvSpPr>
      <dsp:spPr>
        <a:xfrm>
          <a:off x="3784892" y="613444"/>
          <a:ext cx="3299073" cy="3299073"/>
        </a:xfrm>
        <a:prstGeom prst="ellipse">
          <a:avLst/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tint val="62000"/>
                <a:satMod val="180000"/>
              </a:schemeClr>
            </a:gs>
            <a:gs pos="65000">
              <a:schemeClr val="accent3">
                <a:hueOff val="11624607"/>
                <a:satOff val="-37145"/>
                <a:lumOff val="-9412"/>
                <a:alphaOff val="0"/>
                <a:tint val="32000"/>
                <a:satMod val="250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3200" kern="1200" dirty="0" err="1" smtClean="0"/>
            <a:t>Filsafat</a:t>
          </a:r>
          <a:r>
            <a:rPr lang="en-ID" sz="3200" kern="1200" dirty="0" smtClean="0"/>
            <a:t> </a:t>
          </a:r>
          <a:r>
            <a:rPr lang="en-ID" sz="3200" kern="1200" dirty="0" err="1" smtClean="0"/>
            <a:t>Pendidikan</a:t>
          </a:r>
          <a:endParaRPr lang="en-US" sz="3200" kern="1200" dirty="0"/>
        </a:p>
      </dsp:txBody>
      <dsp:txXfrm>
        <a:off x="4268030" y="1096582"/>
        <a:ext cx="2332797" cy="23327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AF475-3FA3-4C55-9FF1-FC0B2513B160}">
      <dsp:nvSpPr>
        <dsp:cNvPr id="0" name=""/>
        <dsp:cNvSpPr/>
      </dsp:nvSpPr>
      <dsp:spPr>
        <a:xfrm>
          <a:off x="2917" y="65959"/>
          <a:ext cx="1035546" cy="10355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200" kern="1200" dirty="0" err="1" smtClean="0"/>
            <a:t>Filsafat</a:t>
          </a:r>
          <a:r>
            <a:rPr lang="en-ID" sz="1100" kern="1200" dirty="0" smtClean="0"/>
            <a:t> </a:t>
          </a:r>
          <a:endParaRPr lang="en-US" sz="1100" kern="1200" dirty="0"/>
        </a:p>
      </dsp:txBody>
      <dsp:txXfrm>
        <a:off x="154569" y="217611"/>
        <a:ext cx="732242" cy="732242"/>
      </dsp:txXfrm>
    </dsp:sp>
    <dsp:sp modelId="{BD199CF4-182F-4EC5-A9F3-6D423C2310EA}">
      <dsp:nvSpPr>
        <dsp:cNvPr id="0" name=""/>
        <dsp:cNvSpPr/>
      </dsp:nvSpPr>
      <dsp:spPr>
        <a:xfrm>
          <a:off x="220381" y="1185591"/>
          <a:ext cx="600616" cy="600616"/>
        </a:xfrm>
        <a:prstGeom prst="mathPlus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99993" y="1415267"/>
        <a:ext cx="441392" cy="141264"/>
      </dsp:txXfrm>
    </dsp:sp>
    <dsp:sp modelId="{EA6E3078-FC44-49FC-BE37-242073EC9430}">
      <dsp:nvSpPr>
        <dsp:cNvPr id="0" name=""/>
        <dsp:cNvSpPr/>
      </dsp:nvSpPr>
      <dsp:spPr>
        <a:xfrm>
          <a:off x="2917" y="1870294"/>
          <a:ext cx="1035546" cy="1035546"/>
        </a:xfrm>
        <a:prstGeom prst="ellipse">
          <a:avLst/>
        </a:prstGeom>
        <a:gradFill rotWithShape="0">
          <a:gsLst>
            <a:gs pos="0">
              <a:schemeClr val="accent3">
                <a:hueOff val="5812304"/>
                <a:satOff val="-18573"/>
                <a:lumOff val="-4706"/>
                <a:alphaOff val="0"/>
                <a:tint val="62000"/>
                <a:satMod val="180000"/>
              </a:schemeClr>
            </a:gs>
            <a:gs pos="65000">
              <a:schemeClr val="accent3">
                <a:hueOff val="5812304"/>
                <a:satOff val="-18573"/>
                <a:lumOff val="-4706"/>
                <a:alphaOff val="0"/>
                <a:tint val="32000"/>
                <a:satMod val="250000"/>
              </a:schemeClr>
            </a:gs>
            <a:gs pos="100000">
              <a:schemeClr val="accent3">
                <a:hueOff val="5812304"/>
                <a:satOff val="-18573"/>
                <a:lumOff val="-4706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800" b="1" kern="1200" dirty="0" err="1" smtClean="0"/>
            <a:t>Ilmu</a:t>
          </a:r>
          <a:r>
            <a:rPr lang="en-ID" sz="800" b="1" kern="1200" dirty="0" smtClean="0"/>
            <a:t>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800" b="1" kern="1200" dirty="0" err="1" smtClean="0"/>
            <a:t>pendidikan</a:t>
          </a:r>
          <a:endParaRPr lang="en-US" sz="800" b="1" kern="1200" dirty="0"/>
        </a:p>
      </dsp:txBody>
      <dsp:txXfrm>
        <a:off x="154569" y="2021946"/>
        <a:ext cx="732242" cy="732242"/>
      </dsp:txXfrm>
    </dsp:sp>
    <dsp:sp modelId="{C2A145DC-8C6A-4CEC-ABF5-51DECA9221ED}">
      <dsp:nvSpPr>
        <dsp:cNvPr id="0" name=""/>
        <dsp:cNvSpPr/>
      </dsp:nvSpPr>
      <dsp:spPr>
        <a:xfrm>
          <a:off x="1193795" y="1293288"/>
          <a:ext cx="329303" cy="38522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tint val="62000"/>
                <a:satMod val="180000"/>
              </a:schemeClr>
            </a:gs>
            <a:gs pos="65000">
              <a:schemeClr val="accent3">
                <a:hueOff val="11624607"/>
                <a:satOff val="-37145"/>
                <a:lumOff val="-9412"/>
                <a:alphaOff val="0"/>
                <a:tint val="32000"/>
                <a:satMod val="250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193795" y="1370333"/>
        <a:ext cx="230512" cy="231133"/>
      </dsp:txXfrm>
    </dsp:sp>
    <dsp:sp modelId="{7A903B64-3FDF-4DDE-9856-CDE1C2903FFE}">
      <dsp:nvSpPr>
        <dsp:cNvPr id="0" name=""/>
        <dsp:cNvSpPr/>
      </dsp:nvSpPr>
      <dsp:spPr>
        <a:xfrm>
          <a:off x="1659790" y="450353"/>
          <a:ext cx="2071092" cy="2071092"/>
        </a:xfrm>
        <a:prstGeom prst="ellipse">
          <a:avLst/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tint val="62000"/>
                <a:satMod val="180000"/>
              </a:schemeClr>
            </a:gs>
            <a:gs pos="65000">
              <a:schemeClr val="accent3">
                <a:hueOff val="11624607"/>
                <a:satOff val="-37145"/>
                <a:lumOff val="-9412"/>
                <a:alphaOff val="0"/>
                <a:tint val="32000"/>
                <a:satMod val="250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400" kern="1200" dirty="0" err="1" smtClean="0"/>
            <a:t>Filsafat</a:t>
          </a:r>
          <a:r>
            <a:rPr lang="en-ID" sz="1400" kern="1200" dirty="0" smtClean="0"/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400" kern="1200" dirty="0" err="1" smtClean="0"/>
            <a:t>Ilmu</a:t>
          </a:r>
          <a:r>
            <a:rPr lang="en-ID" sz="1400" kern="1200" dirty="0" smtClean="0"/>
            <a:t> </a:t>
          </a:r>
          <a:r>
            <a:rPr lang="en-ID" sz="1400" kern="1200" dirty="0" err="1" smtClean="0"/>
            <a:t>Pendidikan</a:t>
          </a:r>
          <a:endParaRPr lang="en-US" sz="1400" kern="1200" dirty="0"/>
        </a:p>
      </dsp:txBody>
      <dsp:txXfrm>
        <a:off x="1963094" y="753657"/>
        <a:ext cx="1464484" cy="14644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AF475-3FA3-4C55-9FF1-FC0B2513B160}">
      <dsp:nvSpPr>
        <dsp:cNvPr id="0" name=""/>
        <dsp:cNvSpPr/>
      </dsp:nvSpPr>
      <dsp:spPr>
        <a:xfrm>
          <a:off x="2797" y="85815"/>
          <a:ext cx="993278" cy="99327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200" kern="1200" dirty="0" err="1" smtClean="0"/>
            <a:t>Filsafat</a:t>
          </a:r>
          <a:endParaRPr lang="en-ID" sz="1200" kern="1200" dirty="0" smtClean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200" kern="1200" dirty="0" err="1" smtClean="0"/>
            <a:t>Ilmu</a:t>
          </a:r>
          <a:r>
            <a:rPr lang="en-ID" sz="1200" kern="1200" dirty="0" smtClean="0"/>
            <a:t> </a:t>
          </a:r>
          <a:r>
            <a:rPr lang="en-ID" sz="1100" kern="1200" dirty="0" smtClean="0"/>
            <a:t> </a:t>
          </a:r>
          <a:endParaRPr lang="en-US" sz="1100" kern="1200" dirty="0"/>
        </a:p>
      </dsp:txBody>
      <dsp:txXfrm>
        <a:off x="148259" y="231277"/>
        <a:ext cx="702354" cy="702354"/>
      </dsp:txXfrm>
    </dsp:sp>
    <dsp:sp modelId="{BD199CF4-182F-4EC5-A9F3-6D423C2310EA}">
      <dsp:nvSpPr>
        <dsp:cNvPr id="0" name=""/>
        <dsp:cNvSpPr/>
      </dsp:nvSpPr>
      <dsp:spPr>
        <a:xfrm>
          <a:off x="211386" y="1159749"/>
          <a:ext cx="576101" cy="576101"/>
        </a:xfrm>
        <a:prstGeom prst="mathPlus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87748" y="1380050"/>
        <a:ext cx="423377" cy="135499"/>
      </dsp:txXfrm>
    </dsp:sp>
    <dsp:sp modelId="{EA6E3078-FC44-49FC-BE37-242073EC9430}">
      <dsp:nvSpPr>
        <dsp:cNvPr id="0" name=""/>
        <dsp:cNvSpPr/>
      </dsp:nvSpPr>
      <dsp:spPr>
        <a:xfrm>
          <a:off x="2797" y="1816505"/>
          <a:ext cx="993278" cy="993278"/>
        </a:xfrm>
        <a:prstGeom prst="ellipse">
          <a:avLst/>
        </a:prstGeom>
        <a:gradFill rotWithShape="0">
          <a:gsLst>
            <a:gs pos="0">
              <a:schemeClr val="accent3">
                <a:hueOff val="5812304"/>
                <a:satOff val="-18573"/>
                <a:lumOff val="-4706"/>
                <a:alphaOff val="0"/>
                <a:tint val="62000"/>
                <a:satMod val="180000"/>
              </a:schemeClr>
            </a:gs>
            <a:gs pos="65000">
              <a:schemeClr val="accent3">
                <a:hueOff val="5812304"/>
                <a:satOff val="-18573"/>
                <a:lumOff val="-4706"/>
                <a:alphaOff val="0"/>
                <a:tint val="32000"/>
                <a:satMod val="250000"/>
              </a:schemeClr>
            </a:gs>
            <a:gs pos="100000">
              <a:schemeClr val="accent3">
                <a:hueOff val="5812304"/>
                <a:satOff val="-18573"/>
                <a:lumOff val="-4706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800" b="1" kern="1200" dirty="0" err="1" smtClean="0"/>
            <a:t>pendidikan</a:t>
          </a:r>
          <a:endParaRPr lang="en-US" sz="800" b="1" kern="1200" dirty="0"/>
        </a:p>
      </dsp:txBody>
      <dsp:txXfrm>
        <a:off x="148259" y="1961967"/>
        <a:ext cx="702354" cy="702354"/>
      </dsp:txXfrm>
    </dsp:sp>
    <dsp:sp modelId="{C2A145DC-8C6A-4CEC-ABF5-51DECA9221ED}">
      <dsp:nvSpPr>
        <dsp:cNvPr id="0" name=""/>
        <dsp:cNvSpPr/>
      </dsp:nvSpPr>
      <dsp:spPr>
        <a:xfrm>
          <a:off x="1145068" y="1263050"/>
          <a:ext cx="315862" cy="3694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tint val="62000"/>
                <a:satMod val="180000"/>
              </a:schemeClr>
            </a:gs>
            <a:gs pos="65000">
              <a:schemeClr val="accent3">
                <a:hueOff val="11624607"/>
                <a:satOff val="-37145"/>
                <a:lumOff val="-9412"/>
                <a:alphaOff val="0"/>
                <a:tint val="32000"/>
                <a:satMod val="250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145068" y="1336950"/>
        <a:ext cx="221103" cy="221699"/>
      </dsp:txXfrm>
    </dsp:sp>
    <dsp:sp modelId="{7A903B64-3FDF-4DDE-9856-CDE1C2903FFE}">
      <dsp:nvSpPr>
        <dsp:cNvPr id="0" name=""/>
        <dsp:cNvSpPr/>
      </dsp:nvSpPr>
      <dsp:spPr>
        <a:xfrm>
          <a:off x="1592044" y="454521"/>
          <a:ext cx="1986557" cy="1986557"/>
        </a:xfrm>
        <a:prstGeom prst="ellipse">
          <a:avLst/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tint val="62000"/>
                <a:satMod val="180000"/>
              </a:schemeClr>
            </a:gs>
            <a:gs pos="65000">
              <a:schemeClr val="accent3">
                <a:hueOff val="11624607"/>
                <a:satOff val="-37145"/>
                <a:lumOff val="-9412"/>
                <a:alphaOff val="0"/>
                <a:tint val="32000"/>
                <a:satMod val="250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400" kern="1200" dirty="0" err="1" smtClean="0"/>
            <a:t>Filsafat</a:t>
          </a:r>
          <a:r>
            <a:rPr lang="en-ID" sz="1400" kern="1200" dirty="0" smtClean="0"/>
            <a:t> </a:t>
          </a:r>
          <a:r>
            <a:rPr lang="en-ID" sz="1400" kern="1200" dirty="0" err="1" smtClean="0"/>
            <a:t>Ilmu</a:t>
          </a:r>
          <a:r>
            <a:rPr lang="en-ID" sz="1400" kern="1200" dirty="0" smtClean="0"/>
            <a:t> </a:t>
          </a:r>
          <a:r>
            <a:rPr lang="en-ID" sz="1400" kern="1200" dirty="0" err="1" smtClean="0"/>
            <a:t>Pendidikan</a:t>
          </a:r>
          <a:endParaRPr lang="en-US" sz="1400" kern="1200" dirty="0"/>
        </a:p>
      </dsp:txBody>
      <dsp:txXfrm>
        <a:off x="1882969" y="745446"/>
        <a:ext cx="1404707" cy="14047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AF475-3FA3-4C55-9FF1-FC0B2513B160}">
      <dsp:nvSpPr>
        <dsp:cNvPr id="0" name=""/>
        <dsp:cNvSpPr/>
      </dsp:nvSpPr>
      <dsp:spPr>
        <a:xfrm>
          <a:off x="55111" y="2290"/>
          <a:ext cx="943049" cy="94304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200" kern="1200" dirty="0" err="1" smtClean="0"/>
            <a:t>Filsafat</a:t>
          </a:r>
          <a:endParaRPr lang="en-ID" sz="1200" kern="1200" dirty="0" smtClean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200" kern="1200" dirty="0" err="1" smtClean="0"/>
            <a:t>Ilmu</a:t>
          </a:r>
          <a:r>
            <a:rPr lang="en-ID" sz="1100" kern="1200" dirty="0" smtClean="0"/>
            <a:t> </a:t>
          </a:r>
          <a:endParaRPr lang="en-US" sz="1100" kern="1200" dirty="0"/>
        </a:p>
      </dsp:txBody>
      <dsp:txXfrm>
        <a:off x="193217" y="140396"/>
        <a:ext cx="666837" cy="666837"/>
      </dsp:txXfrm>
    </dsp:sp>
    <dsp:sp modelId="{BD199CF4-182F-4EC5-A9F3-6D423C2310EA}">
      <dsp:nvSpPr>
        <dsp:cNvPr id="0" name=""/>
        <dsp:cNvSpPr/>
      </dsp:nvSpPr>
      <dsp:spPr>
        <a:xfrm>
          <a:off x="253151" y="1021915"/>
          <a:ext cx="546968" cy="546968"/>
        </a:xfrm>
        <a:prstGeom prst="mathPlus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325652" y="1231076"/>
        <a:ext cx="401966" cy="128646"/>
      </dsp:txXfrm>
    </dsp:sp>
    <dsp:sp modelId="{EA6E3078-FC44-49FC-BE37-242073EC9430}">
      <dsp:nvSpPr>
        <dsp:cNvPr id="0" name=""/>
        <dsp:cNvSpPr/>
      </dsp:nvSpPr>
      <dsp:spPr>
        <a:xfrm>
          <a:off x="55111" y="1645459"/>
          <a:ext cx="943049" cy="943049"/>
        </a:xfrm>
        <a:prstGeom prst="ellipse">
          <a:avLst/>
        </a:prstGeom>
        <a:gradFill rotWithShape="0">
          <a:gsLst>
            <a:gs pos="0">
              <a:schemeClr val="accent3">
                <a:hueOff val="5812304"/>
                <a:satOff val="-18573"/>
                <a:lumOff val="-4706"/>
                <a:alphaOff val="0"/>
                <a:tint val="62000"/>
                <a:satMod val="180000"/>
              </a:schemeClr>
            </a:gs>
            <a:gs pos="65000">
              <a:schemeClr val="accent3">
                <a:hueOff val="5812304"/>
                <a:satOff val="-18573"/>
                <a:lumOff val="-4706"/>
                <a:alphaOff val="0"/>
                <a:tint val="32000"/>
                <a:satMod val="250000"/>
              </a:schemeClr>
            </a:gs>
            <a:gs pos="100000">
              <a:schemeClr val="accent3">
                <a:hueOff val="5812304"/>
                <a:satOff val="-18573"/>
                <a:lumOff val="-4706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800" b="1" kern="1200" dirty="0" err="1" smtClean="0"/>
            <a:t>Ilmu</a:t>
          </a:r>
          <a:r>
            <a:rPr lang="en-ID" sz="800" b="1" kern="1200" dirty="0" smtClean="0"/>
            <a:t>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800" b="1" kern="1200" dirty="0" err="1" smtClean="0"/>
            <a:t>pendidikan</a:t>
          </a:r>
          <a:endParaRPr lang="en-US" sz="800" b="1" kern="1200" dirty="0"/>
        </a:p>
      </dsp:txBody>
      <dsp:txXfrm>
        <a:off x="193217" y="1783565"/>
        <a:ext cx="666837" cy="666837"/>
      </dsp:txXfrm>
    </dsp:sp>
    <dsp:sp modelId="{C2A145DC-8C6A-4CEC-ABF5-51DECA9221ED}">
      <dsp:nvSpPr>
        <dsp:cNvPr id="0" name=""/>
        <dsp:cNvSpPr/>
      </dsp:nvSpPr>
      <dsp:spPr>
        <a:xfrm>
          <a:off x="1139617" y="1119992"/>
          <a:ext cx="299889" cy="35081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tint val="62000"/>
                <a:satMod val="180000"/>
              </a:schemeClr>
            </a:gs>
            <a:gs pos="65000">
              <a:schemeClr val="accent3">
                <a:hueOff val="11624607"/>
                <a:satOff val="-37145"/>
                <a:lumOff val="-9412"/>
                <a:alphaOff val="0"/>
                <a:tint val="32000"/>
                <a:satMod val="250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139617" y="1190155"/>
        <a:ext cx="209922" cy="210488"/>
      </dsp:txXfrm>
    </dsp:sp>
    <dsp:sp modelId="{7A903B64-3FDF-4DDE-9856-CDE1C2903FFE}">
      <dsp:nvSpPr>
        <dsp:cNvPr id="0" name=""/>
        <dsp:cNvSpPr/>
      </dsp:nvSpPr>
      <dsp:spPr>
        <a:xfrm>
          <a:off x="1563990" y="352350"/>
          <a:ext cx="1886098" cy="1886098"/>
        </a:xfrm>
        <a:prstGeom prst="ellipse">
          <a:avLst/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tint val="62000"/>
                <a:satMod val="180000"/>
              </a:schemeClr>
            </a:gs>
            <a:gs pos="65000">
              <a:schemeClr val="accent3">
                <a:hueOff val="11624607"/>
                <a:satOff val="-37145"/>
                <a:lumOff val="-9412"/>
                <a:alphaOff val="0"/>
                <a:tint val="32000"/>
                <a:satMod val="250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400" kern="1200" dirty="0" err="1" smtClean="0"/>
            <a:t>Filsafat</a:t>
          </a:r>
          <a:r>
            <a:rPr lang="en-ID" sz="1400" kern="1200" dirty="0" smtClean="0"/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400" kern="1200" dirty="0" err="1" smtClean="0"/>
            <a:t>Ilmu</a:t>
          </a:r>
          <a:r>
            <a:rPr lang="en-ID" sz="1400" kern="1200" dirty="0" smtClean="0"/>
            <a:t> </a:t>
          </a:r>
          <a:r>
            <a:rPr lang="en-ID" sz="1400" kern="1200" dirty="0" err="1" smtClean="0"/>
            <a:t>Pendidikan</a:t>
          </a:r>
          <a:endParaRPr lang="en-US" sz="1400" kern="1200" dirty="0"/>
        </a:p>
      </dsp:txBody>
      <dsp:txXfrm>
        <a:off x="1840203" y="628563"/>
        <a:ext cx="1333672" cy="13336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81971-2658-4D09-A5C6-75BEDF8A22A1}">
      <dsp:nvSpPr>
        <dsp:cNvPr id="0" name=""/>
        <dsp:cNvSpPr/>
      </dsp:nvSpPr>
      <dsp:spPr>
        <a:xfrm>
          <a:off x="1186904" y="557104"/>
          <a:ext cx="1436191" cy="7180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300" kern="1200" dirty="0" err="1" smtClean="0"/>
            <a:t>Wujud</a:t>
          </a:r>
          <a:r>
            <a:rPr lang="en-ID" sz="1300" kern="1200" dirty="0" smtClean="0"/>
            <a:t>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300" kern="1200" dirty="0" smtClean="0"/>
            <a:t>Ide</a:t>
          </a:r>
          <a:endParaRPr lang="en-US" sz="1300" kern="1200" dirty="0"/>
        </a:p>
      </dsp:txBody>
      <dsp:txXfrm>
        <a:off x="1207936" y="578136"/>
        <a:ext cx="1394127" cy="676031"/>
      </dsp:txXfrm>
    </dsp:sp>
    <dsp:sp modelId="{F08306A5-DA9D-4EC4-A911-804C64408DA7}">
      <dsp:nvSpPr>
        <dsp:cNvPr id="0" name=""/>
        <dsp:cNvSpPr/>
      </dsp:nvSpPr>
      <dsp:spPr>
        <a:xfrm rot="3600000">
          <a:off x="2123731" y="1817433"/>
          <a:ext cx="748353" cy="25133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2199131" y="1867700"/>
        <a:ext cx="597553" cy="150799"/>
      </dsp:txXfrm>
    </dsp:sp>
    <dsp:sp modelId="{953FFB80-FF8B-4111-ADBF-13F5CE225067}">
      <dsp:nvSpPr>
        <dsp:cNvPr id="0" name=""/>
        <dsp:cNvSpPr/>
      </dsp:nvSpPr>
      <dsp:spPr>
        <a:xfrm>
          <a:off x="2372720" y="2610999"/>
          <a:ext cx="1436191" cy="7180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300" kern="1200" dirty="0" err="1" smtClean="0"/>
            <a:t>Wujud</a:t>
          </a:r>
          <a:r>
            <a:rPr lang="en-ID" sz="1300" kern="1200" dirty="0" smtClean="0"/>
            <a:t>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300" kern="1200" dirty="0" err="1" smtClean="0"/>
            <a:t>Sikap</a:t>
          </a:r>
          <a:r>
            <a:rPr lang="en-ID" sz="1300" kern="1200" dirty="0" smtClean="0"/>
            <a:t>//</a:t>
          </a:r>
          <a:r>
            <a:rPr lang="en-ID" sz="1300" kern="1200" dirty="0" err="1" smtClean="0"/>
            <a:t>perilaku</a:t>
          </a:r>
          <a:endParaRPr lang="en-US" sz="1300" kern="1200" dirty="0"/>
        </a:p>
      </dsp:txBody>
      <dsp:txXfrm>
        <a:off x="2393752" y="2632031"/>
        <a:ext cx="1394127" cy="676031"/>
      </dsp:txXfrm>
    </dsp:sp>
    <dsp:sp modelId="{B9FD845F-B980-47B0-8049-461CEF933C58}">
      <dsp:nvSpPr>
        <dsp:cNvPr id="0" name=""/>
        <dsp:cNvSpPr/>
      </dsp:nvSpPr>
      <dsp:spPr>
        <a:xfrm rot="10800000">
          <a:off x="1530823" y="2844380"/>
          <a:ext cx="748353" cy="25133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 rot="10800000">
        <a:off x="1606223" y="2894647"/>
        <a:ext cx="597553" cy="150799"/>
      </dsp:txXfrm>
    </dsp:sp>
    <dsp:sp modelId="{FCFF0234-043A-4942-95CC-DC5F03CE0591}">
      <dsp:nvSpPr>
        <dsp:cNvPr id="0" name=""/>
        <dsp:cNvSpPr/>
      </dsp:nvSpPr>
      <dsp:spPr>
        <a:xfrm>
          <a:off x="1087" y="2610999"/>
          <a:ext cx="1436191" cy="7180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300" kern="1200" dirty="0" err="1" smtClean="0"/>
            <a:t>Wujud</a:t>
          </a:r>
          <a:r>
            <a:rPr lang="en-ID" sz="1300" kern="1200" dirty="0" smtClean="0"/>
            <a:t>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300" kern="1200" dirty="0" err="1" smtClean="0"/>
            <a:t>fisik</a:t>
          </a:r>
          <a:r>
            <a:rPr lang="en-ID" sz="1300" kern="1200" dirty="0" smtClean="0"/>
            <a:t>/ </a:t>
          </a:r>
          <a:r>
            <a:rPr lang="en-ID" sz="1300" kern="1200" dirty="0" err="1" smtClean="0"/>
            <a:t>Artefak</a:t>
          </a:r>
          <a:endParaRPr lang="en-ID" sz="1300" kern="1200" dirty="0" smtClean="0"/>
        </a:p>
      </dsp:txBody>
      <dsp:txXfrm>
        <a:off x="22119" y="2632031"/>
        <a:ext cx="1394127" cy="676031"/>
      </dsp:txXfrm>
    </dsp:sp>
    <dsp:sp modelId="{8336D8FD-480E-40D1-8608-926533B486D8}">
      <dsp:nvSpPr>
        <dsp:cNvPr id="0" name=""/>
        <dsp:cNvSpPr/>
      </dsp:nvSpPr>
      <dsp:spPr>
        <a:xfrm rot="18000000">
          <a:off x="937915" y="1817433"/>
          <a:ext cx="748353" cy="25133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1013315" y="1867700"/>
        <a:ext cx="597553" cy="1507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5F95A6-C564-4B5D-B164-6D77FAAAF2CD}">
      <dsp:nvSpPr>
        <dsp:cNvPr id="0" name=""/>
        <dsp:cNvSpPr/>
      </dsp:nvSpPr>
      <dsp:spPr>
        <a:xfrm>
          <a:off x="1518939" y="111029"/>
          <a:ext cx="1229320" cy="7990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600" kern="1200" dirty="0" err="1" smtClean="0"/>
            <a:t>Logis</a:t>
          </a:r>
          <a:endParaRPr lang="en-ID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000" kern="1200" dirty="0" err="1" smtClean="0"/>
            <a:t>Empiris</a:t>
          </a:r>
          <a:r>
            <a:rPr lang="en-ID" sz="1000" kern="1200" dirty="0" smtClean="0"/>
            <a:t> </a:t>
          </a:r>
          <a:r>
            <a:rPr lang="en-ID" sz="1000" kern="1200" dirty="0" err="1" smtClean="0"/>
            <a:t>rasional</a:t>
          </a:r>
          <a:endParaRPr lang="en-ID" sz="1000" kern="1200" dirty="0" smtClean="0"/>
        </a:p>
      </dsp:txBody>
      <dsp:txXfrm>
        <a:off x="1557946" y="150036"/>
        <a:ext cx="1151306" cy="721044"/>
      </dsp:txXfrm>
    </dsp:sp>
    <dsp:sp modelId="{EDAE1686-2265-4FF8-8629-92A1E1BF3368}">
      <dsp:nvSpPr>
        <dsp:cNvPr id="0" name=""/>
        <dsp:cNvSpPr/>
      </dsp:nvSpPr>
      <dsp:spPr>
        <a:xfrm>
          <a:off x="536952" y="510558"/>
          <a:ext cx="3193294" cy="3193294"/>
        </a:xfrm>
        <a:custGeom>
          <a:avLst/>
          <a:gdLst/>
          <a:ahLst/>
          <a:cxnLst/>
          <a:rect l="0" t="0" r="0" b="0"/>
          <a:pathLst>
            <a:path>
              <a:moveTo>
                <a:pt x="2219754" y="126606"/>
              </a:moveTo>
              <a:arcTo wR="1596647" hR="1596647" stAng="17578241" swAng="196180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79212-8BAA-4952-A146-3C7B54423877}">
      <dsp:nvSpPr>
        <dsp:cNvPr id="0" name=""/>
        <dsp:cNvSpPr/>
      </dsp:nvSpPr>
      <dsp:spPr>
        <a:xfrm>
          <a:off x="3037441" y="1214285"/>
          <a:ext cx="1229320" cy="7990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800" kern="1200" dirty="0" err="1" smtClean="0"/>
            <a:t>berobjek</a:t>
          </a:r>
          <a:endParaRPr lang="en-US" sz="1800" kern="1200" dirty="0"/>
        </a:p>
      </dsp:txBody>
      <dsp:txXfrm>
        <a:off x="3076448" y="1253292"/>
        <a:ext cx="1151306" cy="721044"/>
      </dsp:txXfrm>
    </dsp:sp>
    <dsp:sp modelId="{3B861A15-119F-4003-A906-B5A2AB442175}">
      <dsp:nvSpPr>
        <dsp:cNvPr id="0" name=""/>
        <dsp:cNvSpPr/>
      </dsp:nvSpPr>
      <dsp:spPr>
        <a:xfrm>
          <a:off x="536952" y="510558"/>
          <a:ext cx="3193294" cy="3193294"/>
        </a:xfrm>
        <a:custGeom>
          <a:avLst/>
          <a:gdLst/>
          <a:ahLst/>
          <a:cxnLst/>
          <a:rect l="0" t="0" r="0" b="0"/>
          <a:pathLst>
            <a:path>
              <a:moveTo>
                <a:pt x="3191101" y="1512992"/>
              </a:moveTo>
              <a:arcTo wR="1596647" hR="1596647" stAng="21419800" swAng="219650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66A65A-13FF-4F40-BA1E-0E57D6176F04}">
      <dsp:nvSpPr>
        <dsp:cNvPr id="0" name=""/>
        <dsp:cNvSpPr/>
      </dsp:nvSpPr>
      <dsp:spPr>
        <a:xfrm>
          <a:off x="2457425" y="2999390"/>
          <a:ext cx="1229320" cy="7990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500" kern="1200" dirty="0" err="1" smtClean="0"/>
            <a:t>bersistem</a:t>
          </a:r>
          <a:endParaRPr lang="en-US" sz="1500" kern="1200" dirty="0"/>
        </a:p>
      </dsp:txBody>
      <dsp:txXfrm>
        <a:off x="2496432" y="3038397"/>
        <a:ext cx="1151306" cy="721044"/>
      </dsp:txXfrm>
    </dsp:sp>
    <dsp:sp modelId="{C370A807-3B9C-4EB5-8A85-5D99F229A32E}">
      <dsp:nvSpPr>
        <dsp:cNvPr id="0" name=""/>
        <dsp:cNvSpPr/>
      </dsp:nvSpPr>
      <dsp:spPr>
        <a:xfrm>
          <a:off x="536952" y="510558"/>
          <a:ext cx="3193294" cy="3193294"/>
        </a:xfrm>
        <a:custGeom>
          <a:avLst/>
          <a:gdLst/>
          <a:ahLst/>
          <a:cxnLst/>
          <a:rect l="0" t="0" r="0" b="0"/>
          <a:pathLst>
            <a:path>
              <a:moveTo>
                <a:pt x="1914128" y="3161411"/>
              </a:moveTo>
              <a:arcTo wR="1596647" hR="1596647" stAng="4711844" swAng="137631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B8427C-2488-4B10-8F58-DB3127595522}">
      <dsp:nvSpPr>
        <dsp:cNvPr id="0" name=""/>
        <dsp:cNvSpPr/>
      </dsp:nvSpPr>
      <dsp:spPr>
        <a:xfrm>
          <a:off x="580454" y="2999390"/>
          <a:ext cx="1229320" cy="7990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500" kern="1200" dirty="0" err="1" smtClean="0"/>
            <a:t>bermetode</a:t>
          </a:r>
          <a:endParaRPr lang="en-US" sz="1500" kern="1200" dirty="0"/>
        </a:p>
      </dsp:txBody>
      <dsp:txXfrm>
        <a:off x="619461" y="3038397"/>
        <a:ext cx="1151306" cy="721044"/>
      </dsp:txXfrm>
    </dsp:sp>
    <dsp:sp modelId="{7C69AE9F-8BF5-4E55-9F09-64F63E4CB220}">
      <dsp:nvSpPr>
        <dsp:cNvPr id="0" name=""/>
        <dsp:cNvSpPr/>
      </dsp:nvSpPr>
      <dsp:spPr>
        <a:xfrm>
          <a:off x="536952" y="510558"/>
          <a:ext cx="3193294" cy="3193294"/>
        </a:xfrm>
        <a:custGeom>
          <a:avLst/>
          <a:gdLst/>
          <a:ahLst/>
          <a:cxnLst/>
          <a:rect l="0" t="0" r="0" b="0"/>
          <a:pathLst>
            <a:path>
              <a:moveTo>
                <a:pt x="266844" y="2480336"/>
              </a:moveTo>
              <a:arcTo wR="1596647" hR="1596647" stAng="8783694" swAng="219650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CAC39D-7D41-4BBB-B5D1-D694DDAFB0A8}">
      <dsp:nvSpPr>
        <dsp:cNvPr id="0" name=""/>
        <dsp:cNvSpPr/>
      </dsp:nvSpPr>
      <dsp:spPr>
        <a:xfrm>
          <a:off x="438" y="1214285"/>
          <a:ext cx="1229320" cy="7990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000" kern="1200" dirty="0" err="1" smtClean="0"/>
            <a:t>Berorientasi</a:t>
          </a:r>
          <a:endParaRPr lang="en-ID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600" kern="1200" dirty="0" err="1" smtClean="0"/>
            <a:t>kebenaran</a:t>
          </a:r>
          <a:endParaRPr lang="en-US" sz="1600" kern="1200" dirty="0"/>
        </a:p>
      </dsp:txBody>
      <dsp:txXfrm>
        <a:off x="39445" y="1253292"/>
        <a:ext cx="1151306" cy="721044"/>
      </dsp:txXfrm>
    </dsp:sp>
    <dsp:sp modelId="{38DDEB08-8626-42C9-966E-C80D286D8D8F}">
      <dsp:nvSpPr>
        <dsp:cNvPr id="0" name=""/>
        <dsp:cNvSpPr/>
      </dsp:nvSpPr>
      <dsp:spPr>
        <a:xfrm>
          <a:off x="536952" y="510558"/>
          <a:ext cx="3193294" cy="3193294"/>
        </a:xfrm>
        <a:custGeom>
          <a:avLst/>
          <a:gdLst/>
          <a:ahLst/>
          <a:cxnLst/>
          <a:rect l="0" t="0" r="0" b="0"/>
          <a:pathLst>
            <a:path>
              <a:moveTo>
                <a:pt x="278171" y="696144"/>
              </a:moveTo>
              <a:arcTo wR="1596647" hR="1596647" stAng="12859956" swAng="196180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C9062-410E-1447-9675-B494946651E8}">
      <dsp:nvSpPr>
        <dsp:cNvPr id="0" name=""/>
        <dsp:cNvSpPr/>
      </dsp:nvSpPr>
      <dsp:spPr>
        <a:xfrm>
          <a:off x="542924" y="0"/>
          <a:ext cx="6153150" cy="5113867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147A19-4967-D142-B3E5-77257ECD4BC1}">
      <dsp:nvSpPr>
        <dsp:cNvPr id="0" name=""/>
        <dsp:cNvSpPr/>
      </dsp:nvSpPr>
      <dsp:spPr>
        <a:xfrm>
          <a:off x="3623" y="1534160"/>
          <a:ext cx="1742591" cy="2045546"/>
        </a:xfrm>
        <a:prstGeom prst="roundRect">
          <a:avLst/>
        </a:prstGeom>
        <a:solidFill>
          <a:schemeClr val="tx1"/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/>
            <a:t>Apa</a:t>
          </a:r>
          <a:r>
            <a:rPr lang="en-US" sz="1400" kern="1200" dirty="0"/>
            <a:t> yang </a:t>
          </a:r>
          <a:r>
            <a:rPr lang="en-US" sz="1400" kern="1200" dirty="0" err="1"/>
            <a:t>dimaksud</a:t>
          </a:r>
          <a:r>
            <a:rPr lang="en-US" sz="1400" kern="1200" dirty="0"/>
            <a:t> </a:t>
          </a:r>
          <a:r>
            <a:rPr lang="en-US" sz="1400" kern="1200" dirty="0" err="1"/>
            <a:t>dengan</a:t>
          </a:r>
          <a:r>
            <a:rPr lang="en-US" sz="1400" kern="1200" dirty="0"/>
            <a:t> </a:t>
          </a:r>
          <a:r>
            <a:rPr lang="en-US" sz="1400" kern="1200" dirty="0" err="1"/>
            <a:t>ilmu</a:t>
          </a:r>
          <a:r>
            <a:rPr lang="en-US" sz="1400" kern="1200" dirty="0"/>
            <a:t> </a:t>
          </a:r>
          <a:r>
            <a:rPr lang="en-US" sz="1400" kern="1200" dirty="0" err="1" smtClean="0"/>
            <a:t>pendidikan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itu</a:t>
          </a:r>
          <a:r>
            <a:rPr lang="en-US" sz="1400" kern="1200" dirty="0"/>
            <a:t>?</a:t>
          </a:r>
        </a:p>
      </dsp:txBody>
      <dsp:txXfrm>
        <a:off x="88689" y="1619226"/>
        <a:ext cx="1572459" cy="1875414"/>
      </dsp:txXfrm>
    </dsp:sp>
    <dsp:sp modelId="{D0196079-E97D-1E4C-B152-61A386DC6146}">
      <dsp:nvSpPr>
        <dsp:cNvPr id="0" name=""/>
        <dsp:cNvSpPr/>
      </dsp:nvSpPr>
      <dsp:spPr>
        <a:xfrm>
          <a:off x="1833343" y="1534160"/>
          <a:ext cx="1742591" cy="2045546"/>
        </a:xfrm>
        <a:prstGeom prst="roundRect">
          <a:avLst/>
        </a:prstGeom>
        <a:solidFill>
          <a:schemeClr val="bg2">
            <a:lumMod val="5000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/>
            <a:t>Bagaimana</a:t>
          </a:r>
          <a:r>
            <a:rPr lang="en-US" sz="1400" kern="1200" dirty="0"/>
            <a:t> </a:t>
          </a:r>
          <a:r>
            <a:rPr lang="en-US" sz="1400" kern="1200" dirty="0" err="1"/>
            <a:t>kedudukan</a:t>
          </a:r>
          <a:r>
            <a:rPr lang="en-US" sz="1400" kern="1200" dirty="0"/>
            <a:t> </a:t>
          </a:r>
          <a:r>
            <a:rPr lang="en-US" sz="1400" kern="1200" dirty="0" err="1"/>
            <a:t>ilmu</a:t>
          </a:r>
          <a:r>
            <a:rPr lang="en-US" sz="1400" kern="1200" dirty="0"/>
            <a:t> </a:t>
          </a:r>
          <a:r>
            <a:rPr lang="en-US" sz="1400" kern="1200" dirty="0" err="1" smtClean="0"/>
            <a:t>pendidikan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dalam</a:t>
          </a:r>
          <a:r>
            <a:rPr lang="en-US" sz="1400" kern="1200" dirty="0" smtClean="0"/>
            <a:t> </a:t>
          </a:r>
          <a:r>
            <a:rPr lang="en-US" sz="1400" kern="1200" dirty="0" err="1"/>
            <a:t>sistem</a:t>
          </a:r>
          <a:r>
            <a:rPr lang="en-US" sz="1400" kern="1200" dirty="0"/>
            <a:t> </a:t>
          </a:r>
          <a:r>
            <a:rPr lang="en-US" sz="1400" kern="1200" dirty="0" err="1"/>
            <a:t>pengetahuan</a:t>
          </a:r>
          <a:r>
            <a:rPr lang="en-US" sz="1400" kern="1200" dirty="0"/>
            <a:t> </a:t>
          </a:r>
          <a:r>
            <a:rPr lang="en-US" sz="1400" kern="1200" dirty="0" err="1"/>
            <a:t>manusia</a:t>
          </a:r>
          <a:r>
            <a:rPr lang="en-US" sz="1400" kern="1200" dirty="0"/>
            <a:t>?</a:t>
          </a:r>
        </a:p>
      </dsp:txBody>
      <dsp:txXfrm>
        <a:off x="1918409" y="1619226"/>
        <a:ext cx="1572459" cy="1875414"/>
      </dsp:txXfrm>
    </dsp:sp>
    <dsp:sp modelId="{A5C2D2D9-8027-C242-ACCE-139735C46223}">
      <dsp:nvSpPr>
        <dsp:cNvPr id="0" name=""/>
        <dsp:cNvSpPr/>
      </dsp:nvSpPr>
      <dsp:spPr>
        <a:xfrm>
          <a:off x="3663064" y="1534160"/>
          <a:ext cx="1742591" cy="2045546"/>
        </a:xfrm>
        <a:prstGeom prst="roundRect">
          <a:avLst/>
        </a:prstGeom>
        <a:solidFill>
          <a:schemeClr val="accent3">
            <a:hueOff val="7749738"/>
            <a:satOff val="-24763"/>
            <a:lumOff val="-6275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/>
            <a:t>Apa</a:t>
          </a:r>
          <a:r>
            <a:rPr lang="en-US" sz="1400" kern="1200" dirty="0"/>
            <a:t> </a:t>
          </a:r>
          <a:r>
            <a:rPr lang="en-US" sz="1400" kern="1200" dirty="0" err="1"/>
            <a:t>objek</a:t>
          </a:r>
          <a:r>
            <a:rPr lang="en-US" sz="1400" kern="1200" dirty="0"/>
            <a:t> </a:t>
          </a:r>
          <a:r>
            <a:rPr lang="en-US" sz="1400" kern="1200" dirty="0" err="1" smtClean="0"/>
            <a:t>ilmu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pendidikan</a:t>
          </a:r>
          <a:r>
            <a:rPr lang="en-US" sz="1400" kern="1200" dirty="0" smtClean="0"/>
            <a:t>?</a:t>
          </a:r>
          <a:endParaRPr lang="en-US" sz="1400" kern="1200" dirty="0"/>
        </a:p>
      </dsp:txBody>
      <dsp:txXfrm>
        <a:off x="3748130" y="1619226"/>
        <a:ext cx="1572459" cy="1875414"/>
      </dsp:txXfrm>
    </dsp:sp>
    <dsp:sp modelId="{832CF1CD-E020-C04D-9EF5-9E019F326CBF}">
      <dsp:nvSpPr>
        <dsp:cNvPr id="0" name=""/>
        <dsp:cNvSpPr/>
      </dsp:nvSpPr>
      <dsp:spPr>
        <a:xfrm>
          <a:off x="5492785" y="1534160"/>
          <a:ext cx="1742591" cy="2045546"/>
        </a:xfrm>
        <a:prstGeom prst="roundRect">
          <a:avLst/>
        </a:prstGeom>
        <a:solidFill>
          <a:schemeClr val="accent3">
            <a:hueOff val="11624607"/>
            <a:satOff val="-37145"/>
            <a:lumOff val="-9412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/>
            <a:t>Apa</a:t>
          </a:r>
          <a:r>
            <a:rPr lang="en-US" sz="1400" kern="1200" dirty="0"/>
            <a:t> </a:t>
          </a:r>
          <a:r>
            <a:rPr lang="en-US" sz="1400" kern="1200" dirty="0" err="1"/>
            <a:t>asumsi-asumsi</a:t>
          </a:r>
          <a:r>
            <a:rPr lang="en-US" sz="1400" kern="1200" dirty="0"/>
            <a:t> </a:t>
          </a:r>
          <a:r>
            <a:rPr lang="en-US" sz="1400" kern="1200" dirty="0" err="1"/>
            <a:t>dasar</a:t>
          </a:r>
          <a:r>
            <a:rPr lang="en-US" sz="1400" kern="1200" dirty="0"/>
            <a:t> </a:t>
          </a:r>
          <a:r>
            <a:rPr lang="en-US" sz="1400" kern="1200" dirty="0" err="1" smtClean="0"/>
            <a:t>ilmuwan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tentang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objek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ilmu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pendidikan</a:t>
          </a:r>
          <a:r>
            <a:rPr lang="en-US" sz="1400" kern="1200" dirty="0" smtClean="0"/>
            <a:t>?</a:t>
          </a:r>
          <a:endParaRPr lang="en-US" sz="1400" kern="1200" dirty="0"/>
        </a:p>
      </dsp:txBody>
      <dsp:txXfrm>
        <a:off x="5577851" y="1619226"/>
        <a:ext cx="1572459" cy="187541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573D7-301C-5B45-8B4D-BDBA0A247EEF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AE52B0-67C5-114C-B7FE-679B2380A0E0}">
      <dsp:nvSpPr>
        <dsp:cNvPr id="0" name=""/>
        <dsp:cNvSpPr/>
      </dsp:nvSpPr>
      <dsp:spPr>
        <a:xfrm>
          <a:off x="604289" y="435133"/>
          <a:ext cx="7222685" cy="87026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/>
            <a:t>Apa</a:t>
          </a:r>
          <a:r>
            <a:rPr lang="en-US" sz="2100" kern="1200" dirty="0"/>
            <a:t> </a:t>
          </a:r>
          <a:r>
            <a:rPr lang="en-US" sz="2100" kern="1200" dirty="0" err="1"/>
            <a:t>tujuan</a:t>
          </a:r>
          <a:r>
            <a:rPr lang="en-US" sz="2100" kern="1200" dirty="0"/>
            <a:t> </a:t>
          </a:r>
          <a:r>
            <a:rPr lang="en-US" sz="2100" kern="1200" dirty="0" err="1"/>
            <a:t>pengembangan</a:t>
          </a:r>
          <a:r>
            <a:rPr lang="en-US" sz="2100" kern="1200" dirty="0"/>
            <a:t> </a:t>
          </a:r>
          <a:r>
            <a:rPr lang="en-US" sz="2100" kern="1200" dirty="0" err="1" smtClean="0"/>
            <a:t>ilmu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pendidikan</a:t>
          </a:r>
          <a:r>
            <a:rPr lang="en-US" sz="2100" kern="1200" dirty="0" smtClean="0"/>
            <a:t>?</a:t>
          </a:r>
          <a:endParaRPr lang="en-US" sz="2100" kern="1200" dirty="0"/>
        </a:p>
      </dsp:txBody>
      <dsp:txXfrm>
        <a:off x="604289" y="435133"/>
        <a:ext cx="7222685" cy="870267"/>
      </dsp:txXfrm>
    </dsp:sp>
    <dsp:sp modelId="{EDF44738-834E-DC4C-A5BB-5703AA1CECA4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DBDB94-8F5E-1D48-92A8-2B6791CB4CD6}">
      <dsp:nvSpPr>
        <dsp:cNvPr id="0" name=""/>
        <dsp:cNvSpPr/>
      </dsp:nvSpPr>
      <dsp:spPr>
        <a:xfrm>
          <a:off x="920631" y="1740535"/>
          <a:ext cx="6906343" cy="870267"/>
        </a:xfrm>
        <a:prstGeom prst="rect">
          <a:avLst/>
        </a:prstGeom>
        <a:solidFill>
          <a:schemeClr val="accent3">
            <a:hueOff val="5812304"/>
            <a:satOff val="-18573"/>
            <a:lumOff val="-4706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/>
            <a:t>Apa</a:t>
          </a:r>
          <a:r>
            <a:rPr lang="en-US" sz="2100" kern="1200" dirty="0"/>
            <a:t> </a:t>
          </a:r>
          <a:r>
            <a:rPr lang="en-US" sz="2100" kern="1200" dirty="0" err="1"/>
            <a:t>ilmu</a:t>
          </a:r>
          <a:r>
            <a:rPr lang="en-US" sz="2100" kern="1200" dirty="0"/>
            <a:t> </a:t>
          </a:r>
          <a:r>
            <a:rPr lang="en-US" sz="2100" kern="1200" dirty="0" err="1" smtClean="0"/>
            <a:t>pendidikan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itu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bebas</a:t>
          </a:r>
          <a:r>
            <a:rPr lang="en-US" sz="2100" kern="1200" dirty="0" smtClean="0"/>
            <a:t> </a:t>
          </a:r>
          <a:r>
            <a:rPr lang="en-US" sz="2100" kern="1200" dirty="0" err="1"/>
            <a:t>nilai</a:t>
          </a:r>
          <a:r>
            <a:rPr lang="en-US" sz="2100" kern="1200" dirty="0"/>
            <a:t> </a:t>
          </a:r>
          <a:r>
            <a:rPr lang="en-US" sz="2100" kern="1200" dirty="0" err="1"/>
            <a:t>ataukah</a:t>
          </a:r>
          <a:r>
            <a:rPr lang="en-US" sz="2100" kern="1200" dirty="0"/>
            <a:t> </a:t>
          </a:r>
          <a:r>
            <a:rPr lang="en-US" sz="2100" kern="1200" dirty="0" smtClean="0"/>
            <a:t>taut </a:t>
          </a:r>
          <a:r>
            <a:rPr lang="en-US" sz="2100" kern="1200" dirty="0" err="1" smtClean="0"/>
            <a:t>nilai</a:t>
          </a:r>
          <a:r>
            <a:rPr lang="en-US" sz="2100" kern="1200" dirty="0" smtClean="0"/>
            <a:t>?</a:t>
          </a:r>
          <a:endParaRPr lang="en-US" sz="2100" kern="1200" dirty="0"/>
        </a:p>
      </dsp:txBody>
      <dsp:txXfrm>
        <a:off x="920631" y="1740535"/>
        <a:ext cx="6906343" cy="870267"/>
      </dsp:txXfrm>
    </dsp:sp>
    <dsp:sp modelId="{8826B5A9-70F9-AF44-9EB5-20FEE7907C2E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5812304"/>
              <a:satOff val="-18573"/>
              <a:lumOff val="-4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D56B98-9B21-9E41-955D-135D0C60127B}">
      <dsp:nvSpPr>
        <dsp:cNvPr id="0" name=""/>
        <dsp:cNvSpPr/>
      </dsp:nvSpPr>
      <dsp:spPr>
        <a:xfrm>
          <a:off x="604289" y="3045936"/>
          <a:ext cx="7222685" cy="870267"/>
        </a:xfrm>
        <a:prstGeom prst="rect">
          <a:avLst/>
        </a:prstGeom>
        <a:solidFill>
          <a:schemeClr val="accent3">
            <a:hueOff val="11624607"/>
            <a:satOff val="-37145"/>
            <a:lumOff val="-9412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100" kern="1200" dirty="0" err="1" smtClean="0"/>
            <a:t>Apa</a:t>
          </a:r>
          <a:r>
            <a:rPr lang="en-ID" sz="2100" kern="1200" dirty="0" smtClean="0"/>
            <a:t> </a:t>
          </a:r>
          <a:r>
            <a:rPr lang="en-ID" sz="2100" kern="1200" dirty="0" err="1" smtClean="0"/>
            <a:t>sikap</a:t>
          </a:r>
          <a:r>
            <a:rPr lang="en-ID" sz="2100" kern="1200" dirty="0" smtClean="0"/>
            <a:t> </a:t>
          </a:r>
          <a:r>
            <a:rPr lang="en-ID" sz="2100" kern="1200" dirty="0" err="1" smtClean="0"/>
            <a:t>ilmiah</a:t>
          </a:r>
          <a:r>
            <a:rPr lang="en-ID" sz="2100" kern="1200" dirty="0" smtClean="0"/>
            <a:t> (</a:t>
          </a:r>
          <a:r>
            <a:rPr lang="en-ID" sz="2100" kern="1200" dirty="0" err="1" smtClean="0"/>
            <a:t>komitmen</a:t>
          </a:r>
          <a:r>
            <a:rPr lang="en-ID" sz="2100" kern="1200" dirty="0" smtClean="0"/>
            <a:t> </a:t>
          </a:r>
          <a:r>
            <a:rPr lang="en-ID" sz="2100" kern="1200" dirty="0" err="1" smtClean="0"/>
            <a:t>etik</a:t>
          </a:r>
          <a:r>
            <a:rPr lang="en-ID" sz="2100" kern="1200" dirty="0" smtClean="0"/>
            <a:t>) yang </a:t>
          </a:r>
          <a:r>
            <a:rPr lang="en-ID" sz="2100" kern="1200" dirty="0" err="1" smtClean="0"/>
            <a:t>harus</a:t>
          </a:r>
          <a:r>
            <a:rPr lang="en-ID" sz="2100" kern="1200" dirty="0" smtClean="0"/>
            <a:t> </a:t>
          </a:r>
          <a:r>
            <a:rPr lang="en-ID" sz="2100" kern="1200" dirty="0" err="1" smtClean="0"/>
            <a:t>dimiliki</a:t>
          </a:r>
          <a:r>
            <a:rPr lang="en-ID" sz="2100" kern="1200" dirty="0" smtClean="0"/>
            <a:t> </a:t>
          </a:r>
          <a:r>
            <a:rPr lang="en-ID" sz="2100" kern="1200" dirty="0" err="1" smtClean="0"/>
            <a:t>oleh</a:t>
          </a:r>
          <a:r>
            <a:rPr lang="en-ID" sz="2100" kern="1200" dirty="0" smtClean="0"/>
            <a:t> </a:t>
          </a:r>
          <a:r>
            <a:rPr lang="en-ID" sz="2100" kern="1200" dirty="0" err="1" smtClean="0"/>
            <a:t>ilmuwan</a:t>
          </a:r>
          <a:r>
            <a:rPr lang="en-ID" sz="2100" kern="1200" dirty="0" smtClean="0"/>
            <a:t> </a:t>
          </a:r>
          <a:r>
            <a:rPr lang="en-ID" sz="2100" kern="1200" dirty="0" err="1" smtClean="0"/>
            <a:t>pendidikan</a:t>
          </a:r>
          <a:r>
            <a:rPr lang="en-ID" sz="2100" kern="1200" dirty="0" smtClean="0"/>
            <a:t>?</a:t>
          </a:r>
          <a:endParaRPr lang="en-US" sz="2100" kern="1200" dirty="0"/>
        </a:p>
      </dsp:txBody>
      <dsp:txXfrm>
        <a:off x="604289" y="3045936"/>
        <a:ext cx="7222685" cy="870267"/>
      </dsp:txXfrm>
    </dsp:sp>
    <dsp:sp modelId="{B7810628-48FE-6441-A3C3-1AA246A63165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11624607"/>
              <a:satOff val="-37145"/>
              <a:lumOff val="-9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2E08B-A121-4596-BB46-8C2747516BCE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E36CB-110E-4606-A44E-045BA3065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55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E36CB-110E-4606-A44E-045BA3065C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290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E36CB-110E-4606-A44E-045BA3065C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290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EAF9D9E-93BF-4312-9AA3-8B2EF857EF37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21E51A3-18AE-4393-99B6-2F923E410E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AF9D9E-93BF-4312-9AA3-8B2EF857EF37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1E51A3-18AE-4393-99B6-2F923E410E7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AF9D9E-93BF-4312-9AA3-8B2EF857EF37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1E51A3-18AE-4393-99B6-2F923E410E7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AF9D9E-93BF-4312-9AA3-8B2EF857EF37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1E51A3-18AE-4393-99B6-2F923E410E7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AF9D9E-93BF-4312-9AA3-8B2EF857EF37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1E51A3-18AE-4393-99B6-2F923E410E7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AF9D9E-93BF-4312-9AA3-8B2EF857EF37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1E51A3-18AE-4393-99B6-2F923E410E7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AF9D9E-93BF-4312-9AA3-8B2EF857EF37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1E51A3-18AE-4393-99B6-2F923E410E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EAF9D9E-93BF-4312-9AA3-8B2EF857EF37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1E51A3-18AE-4393-99B6-2F923E410E7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EAF9D9E-93BF-4312-9AA3-8B2EF857EF37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21E51A3-18AE-4393-99B6-2F923E410E7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AF9D9E-93BF-4312-9AA3-8B2EF857EF37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1E51A3-18AE-4393-99B6-2F923E410E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AF9D9E-93BF-4312-9AA3-8B2EF857EF37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21E51A3-18AE-4393-99B6-2F923E410E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EAF9D9E-93BF-4312-9AA3-8B2EF857EF37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21E51A3-18AE-4393-99B6-2F923E410E7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diagramData" Target="../diagrams/data5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191000"/>
            <a:ext cx="5181600" cy="3809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3600" dirty="0" smtClean="0"/>
              <a:t>ADA FILSAFAT ILMU</a:t>
            </a:r>
            <a:br>
              <a:rPr lang="en-US" sz="3600" dirty="0" smtClean="0"/>
            </a:br>
            <a:r>
              <a:rPr lang="en-US" sz="2200" dirty="0" smtClean="0"/>
              <a:t>ADAKAH FILSAFAT ILMU PENDIDIKAN?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1800" dirty="0" smtClean="0">
                <a:solidFill>
                  <a:schemeClr val="tx1"/>
                </a:solidFill>
              </a:rPr>
              <a:t>Dr</a:t>
            </a:r>
            <a:r>
              <a:rPr lang="en-US" sz="1800" dirty="0" smtClean="0">
                <a:solidFill>
                  <a:schemeClr val="tx1"/>
                </a:solidFill>
              </a:rPr>
              <a:t>. </a:t>
            </a:r>
            <a:r>
              <a:rPr lang="en-US" sz="1800" dirty="0" err="1" smtClean="0">
                <a:solidFill>
                  <a:schemeClr val="tx1"/>
                </a:solidFill>
              </a:rPr>
              <a:t>Heri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Santoso</a:t>
            </a:r>
            <a:r>
              <a:rPr lang="en-US" sz="4400" dirty="0" smtClean="0">
                <a:solidFill>
                  <a:schemeClr val="tx1"/>
                </a:solidFill>
              </a:rPr>
              <a:t>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791200"/>
            <a:ext cx="7772400" cy="1199704"/>
          </a:xfrm>
        </p:spPr>
        <p:txBody>
          <a:bodyPr>
            <a:normAutofit/>
          </a:bodyPr>
          <a:lstStyle/>
          <a:p>
            <a:r>
              <a:rPr lang="en-ID" sz="1800" dirty="0" smtClean="0">
                <a:solidFill>
                  <a:srgbClr val="FFFF00"/>
                </a:solidFill>
              </a:rPr>
              <a:t>PROGRAM PASCASARJANA UNS</a:t>
            </a:r>
            <a:endParaRPr lang="en-US" sz="1800" dirty="0" smtClean="0">
              <a:solidFill>
                <a:srgbClr val="FFFF00"/>
              </a:solidFill>
            </a:endParaRPr>
          </a:p>
          <a:p>
            <a:r>
              <a:rPr lang="en-US" sz="1800" dirty="0" smtClean="0">
                <a:solidFill>
                  <a:srgbClr val="FFFF00"/>
                </a:solidFill>
              </a:rPr>
              <a:t>Surakarta, 24 </a:t>
            </a:r>
            <a:r>
              <a:rPr lang="en-US" sz="1800" dirty="0" err="1" smtClean="0">
                <a:solidFill>
                  <a:srgbClr val="FFFF00"/>
                </a:solidFill>
              </a:rPr>
              <a:t>Februari</a:t>
            </a:r>
            <a:r>
              <a:rPr lang="en-US" sz="1800" dirty="0" smtClean="0">
                <a:solidFill>
                  <a:srgbClr val="FFFF00"/>
                </a:solidFill>
              </a:rPr>
              <a:t> 2024</a:t>
            </a:r>
            <a:endParaRPr lang="en-US" sz="18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4" b="15555"/>
          <a:stretch/>
        </p:blipFill>
        <p:spPr>
          <a:xfrm>
            <a:off x="5667703" y="2209800"/>
            <a:ext cx="2561897" cy="243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1371600"/>
            <a:ext cx="5439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dirty="0" err="1" smtClean="0"/>
              <a:t>Kuliah</a:t>
            </a:r>
            <a:r>
              <a:rPr lang="en-ID" sz="2000" dirty="0" smtClean="0"/>
              <a:t> </a:t>
            </a:r>
            <a:r>
              <a:rPr lang="en-ID" sz="2000" dirty="0" err="1" smtClean="0"/>
              <a:t>Umum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297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9337278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ID" dirty="0" err="1" smtClean="0"/>
              <a:t>Bahan</a:t>
            </a:r>
            <a:r>
              <a:rPr lang="en-ID" dirty="0" smtClean="0"/>
              <a:t> </a:t>
            </a:r>
            <a:r>
              <a:rPr lang="en-ID" dirty="0" err="1" smtClean="0"/>
              <a:t>Diskusi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9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868362"/>
          </a:xfrm>
        </p:spPr>
        <p:txBody>
          <a:bodyPr>
            <a:normAutofit/>
          </a:bodyPr>
          <a:lstStyle/>
          <a:p>
            <a:r>
              <a:rPr lang="en-ID" sz="2400" dirty="0" smtClean="0"/>
              <a:t>INTERAKSI FILSAFAT &amp; PENDIDIDIKAN</a:t>
            </a:r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4499173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7884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ID" sz="2400" dirty="0" smtClean="0"/>
              <a:t>INTERAKSI </a:t>
            </a:r>
            <a:br>
              <a:rPr lang="en-ID" sz="2400" dirty="0" smtClean="0"/>
            </a:br>
            <a:r>
              <a:rPr lang="en-ID" sz="1800" dirty="0" smtClean="0"/>
              <a:t>FILSAFAT &amp; ILMU PENDIDIDIKAN</a:t>
            </a:r>
            <a:br>
              <a:rPr lang="en-ID" sz="1800" dirty="0" smtClean="0"/>
            </a:br>
            <a:r>
              <a:rPr lang="en-ID" sz="1800" dirty="0" smtClean="0"/>
              <a:t>FILSAFAT ILMU &amp; PENDIDIKAN</a:t>
            </a:r>
            <a:br>
              <a:rPr lang="en-ID" sz="1800" dirty="0" smtClean="0"/>
            </a:br>
            <a:r>
              <a:rPr lang="en-ID" sz="1800" dirty="0" smtClean="0"/>
              <a:t>FILSAFAT ILMU &amp; ILMU PENDIDIKAN</a:t>
            </a:r>
            <a:endParaRPr lang="en-US" sz="1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3975882"/>
              </p:ext>
            </p:extLst>
          </p:nvPr>
        </p:nvGraphicFramePr>
        <p:xfrm>
          <a:off x="533400" y="1828800"/>
          <a:ext cx="3733800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753233"/>
              </p:ext>
            </p:extLst>
          </p:nvPr>
        </p:nvGraphicFramePr>
        <p:xfrm>
          <a:off x="5029200" y="228600"/>
          <a:ext cx="35814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1827283"/>
              </p:ext>
            </p:extLst>
          </p:nvPr>
        </p:nvGraphicFramePr>
        <p:xfrm>
          <a:off x="5105400" y="3429000"/>
          <a:ext cx="35052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13521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4857137"/>
              </p:ext>
            </p:extLst>
          </p:nvPr>
        </p:nvGraphicFramePr>
        <p:xfrm>
          <a:off x="381000" y="1676400"/>
          <a:ext cx="38100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Autofit/>
          </a:bodyPr>
          <a:lstStyle/>
          <a:p>
            <a:r>
              <a:rPr lang="en-ID" sz="2400" dirty="0" err="1" smtClean="0"/>
              <a:t>Pendidikan</a:t>
            </a:r>
            <a:r>
              <a:rPr lang="en-ID" sz="2400" dirty="0" smtClean="0"/>
              <a:t> </a:t>
            </a:r>
            <a:r>
              <a:rPr lang="en-ID" sz="2400" dirty="0" err="1" smtClean="0"/>
              <a:t>sebagai</a:t>
            </a:r>
            <a:r>
              <a:rPr lang="en-ID" sz="2400" dirty="0" smtClean="0"/>
              <a:t> </a:t>
            </a:r>
            <a:r>
              <a:rPr lang="en-ID" sz="2400" dirty="0" err="1" smtClean="0"/>
              <a:t>Budaya</a:t>
            </a:r>
            <a:r>
              <a:rPr lang="en-ID" sz="2400" dirty="0" smtClean="0"/>
              <a:t/>
            </a:r>
            <a:br>
              <a:rPr lang="en-ID" sz="2400" dirty="0" smtClean="0"/>
            </a:br>
            <a:r>
              <a:rPr lang="en-ID" sz="2400" dirty="0" err="1" smtClean="0"/>
              <a:t>Pendidikan</a:t>
            </a:r>
            <a:r>
              <a:rPr lang="en-ID" sz="2400" dirty="0" smtClean="0"/>
              <a:t> </a:t>
            </a:r>
            <a:r>
              <a:rPr lang="en-ID" sz="2400" dirty="0" err="1" smtClean="0"/>
              <a:t>sebagai</a:t>
            </a:r>
            <a:r>
              <a:rPr lang="en-ID" sz="2400" dirty="0" smtClean="0"/>
              <a:t> </a:t>
            </a:r>
            <a:r>
              <a:rPr lang="en-ID" sz="2400" dirty="0" err="1" smtClean="0"/>
              <a:t>Ilmu</a:t>
            </a:r>
            <a:endParaRPr lang="en-US" sz="24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217135993"/>
              </p:ext>
            </p:extLst>
          </p:nvPr>
        </p:nvGraphicFramePr>
        <p:xfrm>
          <a:off x="4648200" y="1676400"/>
          <a:ext cx="42672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5638800"/>
            <a:ext cx="3220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Budaya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410200" y="5638800"/>
            <a:ext cx="2912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Ilmu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3519964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D" dirty="0" err="1" smtClean="0"/>
              <a:t>Budaya</a:t>
            </a:r>
            <a:r>
              <a:rPr lang="en-ID" dirty="0" smtClean="0"/>
              <a:t> </a:t>
            </a:r>
          </a:p>
          <a:p>
            <a:pPr algn="ctr"/>
            <a:r>
              <a:rPr lang="en-ID" dirty="0" err="1" smtClean="0"/>
              <a:t>Pendidikan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19800" y="3352800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D" dirty="0" err="1" smtClean="0"/>
              <a:t>Ilmu</a:t>
            </a:r>
            <a:endParaRPr lang="en-ID" dirty="0" smtClean="0"/>
          </a:p>
          <a:p>
            <a:pPr algn="ctr"/>
            <a:r>
              <a:rPr lang="en-ID" dirty="0" err="1" smtClean="0"/>
              <a:t>Pendidikan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06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Dasar</a:t>
            </a:r>
            <a:r>
              <a:rPr lang="en-ID" dirty="0" smtClean="0"/>
              <a:t> </a:t>
            </a:r>
            <a:r>
              <a:rPr lang="en-ID" dirty="0" err="1" smtClean="0"/>
              <a:t>Bawaan</a:t>
            </a:r>
            <a:r>
              <a:rPr lang="en-ID" dirty="0" smtClean="0"/>
              <a:t> </a:t>
            </a:r>
            <a:r>
              <a:rPr lang="en-ID" dirty="0" err="1" smtClean="0"/>
              <a:t>Filsafat</a:t>
            </a:r>
            <a:r>
              <a:rPr lang="en-ID" dirty="0" smtClean="0"/>
              <a:t> (</a:t>
            </a:r>
            <a:r>
              <a:rPr lang="en-ID" dirty="0" err="1" smtClean="0"/>
              <a:t>Ilmu</a:t>
            </a:r>
            <a:r>
              <a:rPr lang="en-ID" dirty="0" smtClean="0"/>
              <a:t>)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58" b="15749"/>
          <a:stretch/>
        </p:blipFill>
        <p:spPr bwMode="auto">
          <a:xfrm>
            <a:off x="533400" y="1371600"/>
            <a:ext cx="4157870" cy="26603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86"/>
          <a:stretch/>
        </p:blipFill>
        <p:spPr bwMode="auto">
          <a:xfrm>
            <a:off x="533400" y="4114800"/>
            <a:ext cx="4157870" cy="24185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" r="12826"/>
          <a:stretch/>
        </p:blipFill>
        <p:spPr bwMode="auto">
          <a:xfrm>
            <a:off x="4800600" y="1371600"/>
            <a:ext cx="3985591" cy="51617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399" y="6468790"/>
            <a:ext cx="8252791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ID" sz="1600" dirty="0" err="1" smtClean="0">
                <a:solidFill>
                  <a:srgbClr val="FFFF00"/>
                </a:solidFill>
              </a:rPr>
              <a:t>Jadi</a:t>
            </a:r>
            <a:r>
              <a:rPr lang="en-ID" sz="1600" dirty="0" smtClean="0">
                <a:solidFill>
                  <a:srgbClr val="FFFF00"/>
                </a:solidFill>
              </a:rPr>
              <a:t> : </a:t>
            </a:r>
            <a:r>
              <a:rPr lang="en-ID" sz="1600" dirty="0" err="1" smtClean="0">
                <a:solidFill>
                  <a:srgbClr val="FFFF00"/>
                </a:solidFill>
              </a:rPr>
              <a:t>jika</a:t>
            </a:r>
            <a:r>
              <a:rPr lang="en-ID" sz="1600" dirty="0" smtClean="0">
                <a:solidFill>
                  <a:srgbClr val="FFFF00"/>
                </a:solidFill>
              </a:rPr>
              <a:t> </a:t>
            </a:r>
            <a:r>
              <a:rPr lang="en-ID" sz="1600" dirty="0" err="1" smtClean="0">
                <a:solidFill>
                  <a:srgbClr val="FFFF00"/>
                </a:solidFill>
              </a:rPr>
              <a:t>ingin</a:t>
            </a:r>
            <a:r>
              <a:rPr lang="en-ID" sz="1600" dirty="0" smtClean="0">
                <a:solidFill>
                  <a:srgbClr val="FFFF00"/>
                </a:solidFill>
              </a:rPr>
              <a:t> </a:t>
            </a:r>
            <a:r>
              <a:rPr lang="en-ID" sz="1600" dirty="0" err="1" smtClean="0">
                <a:solidFill>
                  <a:srgbClr val="FFFF00"/>
                </a:solidFill>
              </a:rPr>
              <a:t>berfilsafat</a:t>
            </a:r>
            <a:r>
              <a:rPr lang="en-ID" sz="1600" dirty="0" smtClean="0">
                <a:solidFill>
                  <a:srgbClr val="FFFF00"/>
                </a:solidFill>
              </a:rPr>
              <a:t> </a:t>
            </a:r>
            <a:r>
              <a:rPr lang="en-ID" sz="1600" dirty="0" err="1" smtClean="0">
                <a:solidFill>
                  <a:srgbClr val="FFFF00"/>
                </a:solidFill>
              </a:rPr>
              <a:t>ilmu</a:t>
            </a:r>
            <a:r>
              <a:rPr lang="en-ID" sz="1600" dirty="0" smtClean="0">
                <a:solidFill>
                  <a:srgbClr val="FFFF00"/>
                </a:solidFill>
              </a:rPr>
              <a:t> </a:t>
            </a:r>
            <a:r>
              <a:rPr lang="en-ID" sz="1600" dirty="0" err="1" smtClean="0">
                <a:solidFill>
                  <a:srgbClr val="FFFF00"/>
                </a:solidFill>
              </a:rPr>
              <a:t>pendidikan</a:t>
            </a:r>
            <a:r>
              <a:rPr lang="en-ID" sz="1600" dirty="0" smtClean="0">
                <a:solidFill>
                  <a:srgbClr val="FFFF00"/>
                </a:solidFill>
              </a:rPr>
              <a:t> </a:t>
            </a:r>
            <a:r>
              <a:rPr lang="en-ID" sz="1600" dirty="0" err="1" smtClean="0">
                <a:solidFill>
                  <a:srgbClr val="FFFF00"/>
                </a:solidFill>
              </a:rPr>
              <a:t>maka</a:t>
            </a:r>
            <a:r>
              <a:rPr lang="en-ID" sz="1600" dirty="0" smtClean="0">
                <a:solidFill>
                  <a:srgbClr val="FFFF00"/>
                </a:solidFill>
              </a:rPr>
              <a:t> </a:t>
            </a:r>
            <a:r>
              <a:rPr lang="en-ID" sz="1600" dirty="0" err="1" smtClean="0">
                <a:solidFill>
                  <a:srgbClr val="FFFF00"/>
                </a:solidFill>
              </a:rPr>
              <a:t>harus</a:t>
            </a:r>
            <a:r>
              <a:rPr lang="en-ID" sz="1600" dirty="0" smtClean="0">
                <a:solidFill>
                  <a:srgbClr val="FFFF00"/>
                </a:solidFill>
              </a:rPr>
              <a:t> </a:t>
            </a:r>
            <a:r>
              <a:rPr lang="en-ID" sz="1600" dirty="0" err="1" smtClean="0">
                <a:solidFill>
                  <a:srgbClr val="FFFF00"/>
                </a:solidFill>
              </a:rPr>
              <a:t>memenuhi</a:t>
            </a:r>
            <a:r>
              <a:rPr lang="en-ID" sz="1600" dirty="0" smtClean="0">
                <a:solidFill>
                  <a:srgbClr val="FFFF00"/>
                </a:solidFill>
              </a:rPr>
              <a:t> </a:t>
            </a:r>
            <a:r>
              <a:rPr lang="en-ID" sz="1600" dirty="0" err="1" smtClean="0">
                <a:solidFill>
                  <a:srgbClr val="FFFF00"/>
                </a:solidFill>
              </a:rPr>
              <a:t>kaidah</a:t>
            </a:r>
            <a:r>
              <a:rPr lang="en-ID" sz="1600" dirty="0" smtClean="0">
                <a:solidFill>
                  <a:srgbClr val="FFFF00"/>
                </a:solidFill>
              </a:rPr>
              <a:t> di </a:t>
            </a:r>
            <a:r>
              <a:rPr lang="en-ID" sz="1600" dirty="0" err="1" smtClean="0">
                <a:solidFill>
                  <a:srgbClr val="FFFF00"/>
                </a:solidFill>
              </a:rPr>
              <a:t>atas</a:t>
            </a:r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46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D" sz="2400" dirty="0" err="1" smtClean="0"/>
              <a:t>Skema</a:t>
            </a:r>
            <a:r>
              <a:rPr lang="en-ID" sz="2400" dirty="0" smtClean="0"/>
              <a:t> Cara </a:t>
            </a:r>
            <a:r>
              <a:rPr lang="en-ID" sz="2400" dirty="0" err="1" smtClean="0"/>
              <a:t>Belajar</a:t>
            </a:r>
            <a:r>
              <a:rPr lang="en-ID" sz="2400" dirty="0" smtClean="0"/>
              <a:t> </a:t>
            </a:r>
            <a:br>
              <a:rPr lang="en-ID" sz="2400" dirty="0" smtClean="0"/>
            </a:br>
            <a:r>
              <a:rPr lang="en-ID" sz="2400" dirty="0" err="1" smtClean="0"/>
              <a:t>Filsafat</a:t>
            </a:r>
            <a:r>
              <a:rPr lang="en-ID" sz="2400" dirty="0" smtClean="0"/>
              <a:t> </a:t>
            </a:r>
            <a:r>
              <a:rPr lang="en-ID" sz="2400" dirty="0" err="1" smtClean="0"/>
              <a:t>Ilmu</a:t>
            </a:r>
            <a:r>
              <a:rPr lang="en-ID" sz="2400" dirty="0" smtClean="0"/>
              <a:t> (</a:t>
            </a:r>
            <a:r>
              <a:rPr lang="en-ID" sz="2400" dirty="0" err="1" smtClean="0"/>
              <a:t>Pendidikan</a:t>
            </a:r>
            <a:r>
              <a:rPr lang="en-ID" sz="2400" dirty="0" smtClean="0"/>
              <a:t>)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57"/>
          <a:stretch/>
        </p:blipFill>
        <p:spPr bwMode="auto">
          <a:xfrm>
            <a:off x="556589" y="1355035"/>
            <a:ext cx="7825409" cy="5237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own Arrow 3"/>
          <p:cNvSpPr/>
          <p:nvPr/>
        </p:nvSpPr>
        <p:spPr>
          <a:xfrm>
            <a:off x="3200400" y="4340088"/>
            <a:ext cx="304800" cy="3810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9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ID" sz="2400" dirty="0" err="1" smtClean="0"/>
              <a:t>Landasan</a:t>
            </a:r>
            <a:r>
              <a:rPr lang="en-ID" sz="2400" dirty="0" smtClean="0"/>
              <a:t> </a:t>
            </a:r>
            <a:r>
              <a:rPr lang="en-ID" sz="2400" dirty="0" err="1" smtClean="0"/>
              <a:t>Filosofis</a:t>
            </a:r>
            <a:r>
              <a:rPr lang="en-ID" sz="2400" dirty="0" smtClean="0"/>
              <a:t> </a:t>
            </a:r>
            <a:r>
              <a:rPr lang="en-ID" sz="2400" dirty="0" err="1" smtClean="0"/>
              <a:t>Pengembangan</a:t>
            </a:r>
            <a:r>
              <a:rPr lang="en-ID" sz="2400" dirty="0" smtClean="0"/>
              <a:t> </a:t>
            </a:r>
            <a:r>
              <a:rPr lang="en-ID" sz="2400" dirty="0" err="1" smtClean="0"/>
              <a:t>Ilmu</a:t>
            </a:r>
            <a:r>
              <a:rPr lang="en-ID" sz="2400" dirty="0" smtClean="0"/>
              <a:t> </a:t>
            </a:r>
            <a:r>
              <a:rPr lang="en-ID" sz="2400" dirty="0" err="1" smtClean="0"/>
              <a:t>Pendidikan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4" b="6505"/>
          <a:stretch/>
        </p:blipFill>
        <p:spPr bwMode="auto">
          <a:xfrm>
            <a:off x="685800" y="1600200"/>
            <a:ext cx="7825779" cy="318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799" y="4953000"/>
            <a:ext cx="78257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dirty="0"/>
              <a:t>Apa akar, fondasi, jiwa, hakikat, landasan </a:t>
            </a:r>
            <a:r>
              <a:rPr lang="sv-SE" dirty="0" smtClean="0"/>
              <a:t>ilmu pendidikan?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35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62BDF2-915C-624C-A55F-60E6E8B4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err="1"/>
              <a:t>Persoalan</a:t>
            </a:r>
            <a:r>
              <a:rPr lang="en-US" sz="2800" b="1" dirty="0"/>
              <a:t> </a:t>
            </a:r>
            <a:r>
              <a:rPr lang="en-US" sz="2800" b="1" dirty="0" err="1" smtClean="0"/>
              <a:t>Metafisis</a:t>
            </a:r>
            <a:r>
              <a:rPr lang="en-US" sz="2800" b="1" dirty="0" smtClean="0"/>
              <a:t>/</a:t>
            </a:r>
            <a:r>
              <a:rPr lang="en-US" sz="2800" b="1" dirty="0" err="1" smtClean="0"/>
              <a:t>Ontologis</a:t>
            </a:r>
            <a:r>
              <a:rPr lang="en-US" sz="2800" b="1" dirty="0" smtClean="0"/>
              <a:t> </a:t>
            </a:r>
            <a:br>
              <a:rPr lang="en-US" sz="2800" b="1" dirty="0" smtClean="0"/>
            </a:br>
            <a:r>
              <a:rPr lang="en-US" sz="2800" b="1" dirty="0" err="1" smtClean="0"/>
              <a:t>Ilmu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Pendidikan</a:t>
            </a:r>
            <a:endParaRPr lang="en-US" sz="2800" b="1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CA1506AD-43D0-C04E-A6A2-000B614184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3074215"/>
              </p:ext>
            </p:extLst>
          </p:nvPr>
        </p:nvGraphicFramePr>
        <p:xfrm>
          <a:off x="1066800" y="1524000"/>
          <a:ext cx="7239000" cy="5113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500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F5FAA3-26CC-B141-A71F-227E7BE51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Persoalan</a:t>
            </a:r>
            <a:r>
              <a:rPr lang="en-US" b="1" dirty="0"/>
              <a:t> </a:t>
            </a:r>
            <a:r>
              <a:rPr lang="en-US" b="1" dirty="0" err="1" smtClean="0"/>
              <a:t>Epistemologis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err="1" smtClean="0"/>
              <a:t>Ilmu</a:t>
            </a:r>
            <a:r>
              <a:rPr lang="en-US" b="1" dirty="0" smtClean="0"/>
              <a:t> </a:t>
            </a:r>
            <a:r>
              <a:rPr lang="en-US" b="1" dirty="0" err="1" smtClean="0"/>
              <a:t>Pendidikan</a:t>
            </a:r>
            <a:endParaRPr lang="en-US" b="1" dirty="0"/>
          </a:p>
        </p:txBody>
      </p:sp>
      <p:grpSp>
        <p:nvGrpSpPr>
          <p:cNvPr id="5" name="Graphic 57">
            <a:extLst>
              <a:ext uri="{FF2B5EF4-FFF2-40B4-BE49-F238E27FC236}">
                <a16:creationId xmlns:a16="http://schemas.microsoft.com/office/drawing/2014/main" xmlns="" id="{B3612BF5-58DF-2849-8031-7A980B087C07}"/>
              </a:ext>
            </a:extLst>
          </p:cNvPr>
          <p:cNvGrpSpPr/>
          <p:nvPr/>
        </p:nvGrpSpPr>
        <p:grpSpPr>
          <a:xfrm>
            <a:off x="3155618" y="2329200"/>
            <a:ext cx="2853954" cy="3464866"/>
            <a:chOff x="2662476" y="0"/>
            <a:chExt cx="6867047" cy="6858000"/>
          </a:xfrm>
        </p:grpSpPr>
        <p:sp>
          <p:nvSpPr>
            <p:cNvPr id="6" name="Freeform: Shape 3">
              <a:extLst>
                <a:ext uri="{FF2B5EF4-FFF2-40B4-BE49-F238E27FC236}">
                  <a16:creationId xmlns:a16="http://schemas.microsoft.com/office/drawing/2014/main" xmlns="" id="{27D74BEB-05F2-9C41-8461-AD4C47B557EF}"/>
                </a:ext>
              </a:extLst>
            </p:cNvPr>
            <p:cNvSpPr/>
            <p:nvPr/>
          </p:nvSpPr>
          <p:spPr>
            <a:xfrm>
              <a:off x="2662566" y="2855015"/>
              <a:ext cx="1157107" cy="1154658"/>
            </a:xfrm>
            <a:custGeom>
              <a:avLst/>
              <a:gdLst>
                <a:gd name="connsiteX0" fmla="*/ 400623 w 1157107"/>
                <a:gd name="connsiteY0" fmla="*/ 1125158 h 1154658"/>
                <a:gd name="connsiteX1" fmla="*/ 160503 w 1157107"/>
                <a:gd name="connsiteY1" fmla="*/ 973341 h 1154658"/>
                <a:gd name="connsiteX2" fmla="*/ 4976 w 1157107"/>
                <a:gd name="connsiteY2" fmla="*/ 647269 h 1154658"/>
                <a:gd name="connsiteX3" fmla="*/ 0 w 1157107"/>
                <a:gd name="connsiteY3" fmla="*/ 635689 h 1154658"/>
                <a:gd name="connsiteX4" fmla="*/ 0 w 1157107"/>
                <a:gd name="connsiteY4" fmla="*/ 521509 h 1154658"/>
                <a:gd name="connsiteX5" fmla="*/ 37638 w 1157107"/>
                <a:gd name="connsiteY5" fmla="*/ 370507 h 1154658"/>
                <a:gd name="connsiteX6" fmla="*/ 476079 w 1157107"/>
                <a:gd name="connsiteY6" fmla="*/ 9873 h 1154658"/>
                <a:gd name="connsiteX7" fmla="*/ 859693 w 1157107"/>
                <a:gd name="connsiteY7" fmla="*/ 75106 h 1154658"/>
                <a:gd name="connsiteX8" fmla="*/ 891721 w 1157107"/>
                <a:gd name="connsiteY8" fmla="*/ 89310 h 1154658"/>
                <a:gd name="connsiteX9" fmla="*/ 1127499 w 1157107"/>
                <a:gd name="connsiteY9" fmla="*/ 393668 h 1154658"/>
                <a:gd name="connsiteX10" fmla="*/ 1110218 w 1157107"/>
                <a:gd name="connsiteY10" fmla="*/ 802434 h 1154658"/>
                <a:gd name="connsiteX11" fmla="*/ 856617 w 1157107"/>
                <a:gd name="connsiteY11" fmla="*/ 1083630 h 1154658"/>
                <a:gd name="connsiteX12" fmla="*/ 592068 w 1157107"/>
                <a:gd name="connsiteY12" fmla="*/ 1154653 h 1154658"/>
                <a:gd name="connsiteX13" fmla="*/ 400623 w 1157107"/>
                <a:gd name="connsiteY13" fmla="*/ 1125158 h 115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57107" h="1154658">
                  <a:moveTo>
                    <a:pt x="400623" y="1125158"/>
                  </a:moveTo>
                  <a:cubicBezTo>
                    <a:pt x="310600" y="1090325"/>
                    <a:pt x="227635" y="1044364"/>
                    <a:pt x="160503" y="973341"/>
                  </a:cubicBezTo>
                  <a:cubicBezTo>
                    <a:pt x="73556" y="881328"/>
                    <a:pt x="21443" y="772849"/>
                    <a:pt x="4976" y="647269"/>
                  </a:cubicBezTo>
                  <a:cubicBezTo>
                    <a:pt x="4433" y="642836"/>
                    <a:pt x="4886" y="638131"/>
                    <a:pt x="0" y="635689"/>
                  </a:cubicBezTo>
                  <a:cubicBezTo>
                    <a:pt x="0" y="597599"/>
                    <a:pt x="0" y="559509"/>
                    <a:pt x="0" y="521509"/>
                  </a:cubicBezTo>
                  <a:cubicBezTo>
                    <a:pt x="11490" y="470934"/>
                    <a:pt x="17552" y="419001"/>
                    <a:pt x="37638" y="370507"/>
                  </a:cubicBezTo>
                  <a:cubicBezTo>
                    <a:pt x="119789" y="172366"/>
                    <a:pt x="264277" y="49682"/>
                    <a:pt x="476079" y="9873"/>
                  </a:cubicBezTo>
                  <a:cubicBezTo>
                    <a:pt x="611520" y="-15641"/>
                    <a:pt x="739361" y="9059"/>
                    <a:pt x="859693" y="75106"/>
                  </a:cubicBezTo>
                  <a:cubicBezTo>
                    <a:pt x="869916" y="80715"/>
                    <a:pt x="881045" y="84606"/>
                    <a:pt x="891721" y="89310"/>
                  </a:cubicBezTo>
                  <a:cubicBezTo>
                    <a:pt x="1007800" y="161781"/>
                    <a:pt x="1086061" y="264289"/>
                    <a:pt x="1127499" y="393668"/>
                  </a:cubicBezTo>
                  <a:cubicBezTo>
                    <a:pt x="1171650" y="531461"/>
                    <a:pt x="1166855" y="668260"/>
                    <a:pt x="1110218" y="802434"/>
                  </a:cubicBezTo>
                  <a:cubicBezTo>
                    <a:pt x="1058195" y="925661"/>
                    <a:pt x="971791" y="1018579"/>
                    <a:pt x="856617" y="1083630"/>
                  </a:cubicBezTo>
                  <a:cubicBezTo>
                    <a:pt x="775370" y="1129501"/>
                    <a:pt x="687067" y="1155105"/>
                    <a:pt x="592068" y="1154653"/>
                  </a:cubicBezTo>
                  <a:cubicBezTo>
                    <a:pt x="526383" y="1154201"/>
                    <a:pt x="461603" y="1153024"/>
                    <a:pt x="400623" y="1125158"/>
                  </a:cubicBezTo>
                  <a:close/>
                </a:path>
              </a:pathLst>
            </a:custGeom>
            <a:solidFill>
              <a:schemeClr val="accent4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4">
              <a:extLst>
                <a:ext uri="{FF2B5EF4-FFF2-40B4-BE49-F238E27FC236}">
                  <a16:creationId xmlns:a16="http://schemas.microsoft.com/office/drawing/2014/main" xmlns="" id="{421D800C-98C9-004E-A11A-F8C60E97CE52}"/>
                </a:ext>
              </a:extLst>
            </p:cNvPr>
            <p:cNvSpPr/>
            <p:nvPr/>
          </p:nvSpPr>
          <p:spPr>
            <a:xfrm>
              <a:off x="6858109" y="2076397"/>
              <a:ext cx="1503485" cy="2706760"/>
            </a:xfrm>
            <a:custGeom>
              <a:avLst/>
              <a:gdLst>
                <a:gd name="connsiteX0" fmla="*/ 623152 w 1503485"/>
                <a:gd name="connsiteY0" fmla="*/ 91201 h 2706760"/>
                <a:gd name="connsiteX1" fmla="*/ 799307 w 1503485"/>
                <a:gd name="connsiteY1" fmla="*/ 174076 h 2706760"/>
                <a:gd name="connsiteX2" fmla="*/ 1040242 w 1503485"/>
                <a:gd name="connsiteY2" fmla="*/ 344530 h 2706760"/>
                <a:gd name="connsiteX3" fmla="*/ 1395446 w 1503485"/>
                <a:gd name="connsiteY3" fmla="*/ 861685 h 2706760"/>
                <a:gd name="connsiteX4" fmla="*/ 1477778 w 1503485"/>
                <a:gd name="connsiteY4" fmla="*/ 1187666 h 2706760"/>
                <a:gd name="connsiteX5" fmla="*/ 1501211 w 1503485"/>
                <a:gd name="connsiteY5" fmla="*/ 1312974 h 2706760"/>
                <a:gd name="connsiteX6" fmla="*/ 1493611 w 1503485"/>
                <a:gd name="connsiteY6" fmla="*/ 1442263 h 2706760"/>
                <a:gd name="connsiteX7" fmla="*/ 1444302 w 1503485"/>
                <a:gd name="connsiteY7" fmla="*/ 1692697 h 2706760"/>
                <a:gd name="connsiteX8" fmla="*/ 1162563 w 1503485"/>
                <a:gd name="connsiteY8" fmla="*/ 2235728 h 2706760"/>
                <a:gd name="connsiteX9" fmla="*/ 746288 w 1503485"/>
                <a:gd name="connsiteY9" fmla="*/ 2567138 h 2706760"/>
                <a:gd name="connsiteX10" fmla="*/ 527520 w 1503485"/>
                <a:gd name="connsiteY10" fmla="*/ 2656346 h 2706760"/>
                <a:gd name="connsiteX11" fmla="*/ 295542 w 1503485"/>
                <a:gd name="connsiteY11" fmla="*/ 2705926 h 2706760"/>
                <a:gd name="connsiteX12" fmla="*/ 261524 w 1503485"/>
                <a:gd name="connsiteY12" fmla="*/ 2675617 h 2706760"/>
                <a:gd name="connsiteX13" fmla="*/ 260981 w 1503485"/>
                <a:gd name="connsiteY13" fmla="*/ 2618980 h 2706760"/>
                <a:gd name="connsiteX14" fmla="*/ 260890 w 1503485"/>
                <a:gd name="connsiteY14" fmla="*/ 2483087 h 2706760"/>
                <a:gd name="connsiteX15" fmla="*/ 309747 w 1503485"/>
                <a:gd name="connsiteY15" fmla="*/ 2428440 h 2706760"/>
                <a:gd name="connsiteX16" fmla="*/ 493954 w 1503485"/>
                <a:gd name="connsiteY16" fmla="*/ 2379312 h 2706760"/>
                <a:gd name="connsiteX17" fmla="*/ 790621 w 1503485"/>
                <a:gd name="connsiteY17" fmla="*/ 2218176 h 2706760"/>
                <a:gd name="connsiteX18" fmla="*/ 932395 w 1503485"/>
                <a:gd name="connsiteY18" fmla="*/ 2087982 h 2706760"/>
                <a:gd name="connsiteX19" fmla="*/ 951666 w 1503485"/>
                <a:gd name="connsiteY19" fmla="*/ 2061926 h 2706760"/>
                <a:gd name="connsiteX20" fmla="*/ 1039065 w 1503485"/>
                <a:gd name="connsiteY20" fmla="*/ 1948651 h 2706760"/>
                <a:gd name="connsiteX21" fmla="*/ 157206 w 1503485"/>
                <a:gd name="connsiteY21" fmla="*/ 2156110 h 2706760"/>
                <a:gd name="connsiteX22" fmla="*/ 41398 w 1503485"/>
                <a:gd name="connsiteY22" fmla="*/ 2160905 h 2706760"/>
                <a:gd name="connsiteX23" fmla="*/ 7470 w 1503485"/>
                <a:gd name="connsiteY23" fmla="*/ 2156834 h 2706760"/>
                <a:gd name="connsiteX24" fmla="*/ 14618 w 1503485"/>
                <a:gd name="connsiteY24" fmla="*/ 2130234 h 2706760"/>
                <a:gd name="connsiteX25" fmla="*/ 75598 w 1503485"/>
                <a:gd name="connsiteY25" fmla="*/ 2090244 h 2706760"/>
                <a:gd name="connsiteX26" fmla="*/ 420488 w 1503485"/>
                <a:gd name="connsiteY26" fmla="*/ 1571823 h 2706760"/>
                <a:gd name="connsiteX27" fmla="*/ 446816 w 1503485"/>
                <a:gd name="connsiteY27" fmla="*/ 1308088 h 2706760"/>
                <a:gd name="connsiteX28" fmla="*/ 272561 w 1503485"/>
                <a:gd name="connsiteY28" fmla="*/ 815543 h 2706760"/>
                <a:gd name="connsiteX29" fmla="*/ 83469 w 1503485"/>
                <a:gd name="connsiteY29" fmla="*/ 621926 h 2706760"/>
                <a:gd name="connsiteX30" fmla="*/ 30994 w 1503485"/>
                <a:gd name="connsiteY30" fmla="*/ 588451 h 2706760"/>
                <a:gd name="connsiteX31" fmla="*/ 10184 w 1503485"/>
                <a:gd name="connsiteY31" fmla="*/ 550270 h 2706760"/>
                <a:gd name="connsiteX32" fmla="*/ 36965 w 1503485"/>
                <a:gd name="connsiteY32" fmla="*/ 547556 h 2706760"/>
                <a:gd name="connsiteX33" fmla="*/ 74060 w 1503485"/>
                <a:gd name="connsiteY33" fmla="*/ 547466 h 2706760"/>
                <a:gd name="connsiteX34" fmla="*/ 129159 w 1503485"/>
                <a:gd name="connsiteY34" fmla="*/ 547466 h 2706760"/>
                <a:gd name="connsiteX35" fmla="*/ 1040603 w 1503485"/>
                <a:gd name="connsiteY35" fmla="*/ 760082 h 2706760"/>
                <a:gd name="connsiteX36" fmla="*/ 606414 w 1503485"/>
                <a:gd name="connsiteY36" fmla="*/ 375473 h 2706760"/>
                <a:gd name="connsiteX37" fmla="*/ 489792 w 1503485"/>
                <a:gd name="connsiteY37" fmla="*/ 325078 h 2706760"/>
                <a:gd name="connsiteX38" fmla="*/ 312642 w 1503485"/>
                <a:gd name="connsiteY38" fmla="*/ 279569 h 2706760"/>
                <a:gd name="connsiteX39" fmla="*/ 307214 w 1503485"/>
                <a:gd name="connsiteY39" fmla="*/ 278936 h 2706760"/>
                <a:gd name="connsiteX40" fmla="*/ 261162 w 1503485"/>
                <a:gd name="connsiteY40" fmla="*/ 225737 h 2706760"/>
                <a:gd name="connsiteX41" fmla="*/ 259714 w 1503485"/>
                <a:gd name="connsiteY41" fmla="*/ 85320 h 2706760"/>
                <a:gd name="connsiteX42" fmla="*/ 261976 w 1503485"/>
                <a:gd name="connsiteY42" fmla="*/ 28682 h 2706760"/>
                <a:gd name="connsiteX43" fmla="*/ 294366 w 1503485"/>
                <a:gd name="connsiteY43" fmla="*/ 635 h 2706760"/>
                <a:gd name="connsiteX44" fmla="*/ 529511 w 1503485"/>
                <a:gd name="connsiteY44" fmla="*/ 51392 h 2706760"/>
                <a:gd name="connsiteX45" fmla="*/ 598995 w 1503485"/>
                <a:gd name="connsiteY45" fmla="*/ 74825 h 2706760"/>
                <a:gd name="connsiteX46" fmla="*/ 623152 w 1503485"/>
                <a:gd name="connsiteY46" fmla="*/ 91201 h 2706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03485" h="2706760">
                  <a:moveTo>
                    <a:pt x="623152" y="91201"/>
                  </a:moveTo>
                  <a:cubicBezTo>
                    <a:pt x="682594" y="117348"/>
                    <a:pt x="742127" y="143224"/>
                    <a:pt x="799307" y="174076"/>
                  </a:cubicBezTo>
                  <a:cubicBezTo>
                    <a:pt x="887158" y="220218"/>
                    <a:pt x="966595" y="277760"/>
                    <a:pt x="1040242" y="344530"/>
                  </a:cubicBezTo>
                  <a:cubicBezTo>
                    <a:pt x="1199749" y="489019"/>
                    <a:pt x="1316733" y="662188"/>
                    <a:pt x="1395446" y="861685"/>
                  </a:cubicBezTo>
                  <a:cubicBezTo>
                    <a:pt x="1436793" y="966636"/>
                    <a:pt x="1463031" y="1075749"/>
                    <a:pt x="1477778" y="1187666"/>
                  </a:cubicBezTo>
                  <a:cubicBezTo>
                    <a:pt x="1483388" y="1229828"/>
                    <a:pt x="1496687" y="1270270"/>
                    <a:pt x="1501211" y="1312974"/>
                  </a:cubicBezTo>
                  <a:cubicBezTo>
                    <a:pt x="1505916" y="1357126"/>
                    <a:pt x="1503292" y="1400282"/>
                    <a:pt x="1493611" y="1442263"/>
                  </a:cubicBezTo>
                  <a:cubicBezTo>
                    <a:pt x="1474431" y="1525228"/>
                    <a:pt x="1465745" y="1610184"/>
                    <a:pt x="1444302" y="1692697"/>
                  </a:cubicBezTo>
                  <a:cubicBezTo>
                    <a:pt x="1391646" y="1895271"/>
                    <a:pt x="1297823" y="2076221"/>
                    <a:pt x="1162563" y="2235728"/>
                  </a:cubicBezTo>
                  <a:cubicBezTo>
                    <a:pt x="1045670" y="2373612"/>
                    <a:pt x="906429" y="2483720"/>
                    <a:pt x="746288" y="2567138"/>
                  </a:cubicBezTo>
                  <a:cubicBezTo>
                    <a:pt x="676261" y="2603599"/>
                    <a:pt x="602886" y="2632551"/>
                    <a:pt x="527520" y="2656346"/>
                  </a:cubicBezTo>
                  <a:cubicBezTo>
                    <a:pt x="451612" y="2679327"/>
                    <a:pt x="374617" y="2697512"/>
                    <a:pt x="295542" y="2705926"/>
                  </a:cubicBezTo>
                  <a:cubicBezTo>
                    <a:pt x="266771" y="2709002"/>
                    <a:pt x="262700" y="2704569"/>
                    <a:pt x="261524" y="2675617"/>
                  </a:cubicBezTo>
                  <a:cubicBezTo>
                    <a:pt x="260709" y="2656708"/>
                    <a:pt x="262609" y="2637799"/>
                    <a:pt x="260981" y="2618980"/>
                  </a:cubicBezTo>
                  <a:cubicBezTo>
                    <a:pt x="260709" y="2573652"/>
                    <a:pt x="260709" y="2528324"/>
                    <a:pt x="260890" y="2483087"/>
                  </a:cubicBezTo>
                  <a:cubicBezTo>
                    <a:pt x="261071" y="2439116"/>
                    <a:pt x="264690" y="2435135"/>
                    <a:pt x="309747" y="2428440"/>
                  </a:cubicBezTo>
                  <a:cubicBezTo>
                    <a:pt x="372989" y="2419030"/>
                    <a:pt x="434512" y="2402926"/>
                    <a:pt x="493954" y="2379312"/>
                  </a:cubicBezTo>
                  <a:cubicBezTo>
                    <a:pt x="603428" y="2345112"/>
                    <a:pt x="699242" y="2285851"/>
                    <a:pt x="790621" y="2218176"/>
                  </a:cubicBezTo>
                  <a:cubicBezTo>
                    <a:pt x="842463" y="2179724"/>
                    <a:pt x="887158" y="2133582"/>
                    <a:pt x="932395" y="2087982"/>
                  </a:cubicBezTo>
                  <a:cubicBezTo>
                    <a:pt x="940086" y="2080202"/>
                    <a:pt x="946781" y="2071787"/>
                    <a:pt x="951666" y="2061926"/>
                  </a:cubicBezTo>
                  <a:cubicBezTo>
                    <a:pt x="985142" y="2028540"/>
                    <a:pt x="1009661" y="1988279"/>
                    <a:pt x="1039065" y="1948651"/>
                  </a:cubicBezTo>
                  <a:cubicBezTo>
                    <a:pt x="759588" y="2085540"/>
                    <a:pt x="465002" y="2149053"/>
                    <a:pt x="157206" y="2156110"/>
                  </a:cubicBezTo>
                  <a:cubicBezTo>
                    <a:pt x="118754" y="2162534"/>
                    <a:pt x="80121" y="2163439"/>
                    <a:pt x="41398" y="2160905"/>
                  </a:cubicBezTo>
                  <a:cubicBezTo>
                    <a:pt x="30270" y="2158281"/>
                    <a:pt x="18779" y="2158010"/>
                    <a:pt x="7470" y="2156834"/>
                  </a:cubicBezTo>
                  <a:cubicBezTo>
                    <a:pt x="-9630" y="2142991"/>
                    <a:pt x="6927" y="2135844"/>
                    <a:pt x="14618" y="2130234"/>
                  </a:cubicBezTo>
                  <a:cubicBezTo>
                    <a:pt x="34251" y="2115939"/>
                    <a:pt x="55965" y="2104901"/>
                    <a:pt x="75598" y="2090244"/>
                  </a:cubicBezTo>
                  <a:cubicBezTo>
                    <a:pt x="252114" y="1958241"/>
                    <a:pt x="366475" y="1785163"/>
                    <a:pt x="420488" y="1571823"/>
                  </a:cubicBezTo>
                  <a:cubicBezTo>
                    <a:pt x="442383" y="1485238"/>
                    <a:pt x="452245" y="1397025"/>
                    <a:pt x="446816" y="1308088"/>
                  </a:cubicBezTo>
                  <a:cubicBezTo>
                    <a:pt x="435778" y="1127591"/>
                    <a:pt x="379322" y="962565"/>
                    <a:pt x="272561" y="815543"/>
                  </a:cubicBezTo>
                  <a:cubicBezTo>
                    <a:pt x="219000" y="741715"/>
                    <a:pt x="156301" y="676845"/>
                    <a:pt x="83469" y="621926"/>
                  </a:cubicBezTo>
                  <a:cubicBezTo>
                    <a:pt x="66822" y="609351"/>
                    <a:pt x="48365" y="599670"/>
                    <a:pt x="30994" y="588451"/>
                  </a:cubicBezTo>
                  <a:cubicBezTo>
                    <a:pt x="19594" y="581122"/>
                    <a:pt x="-6553" y="575422"/>
                    <a:pt x="10184" y="550270"/>
                  </a:cubicBezTo>
                  <a:cubicBezTo>
                    <a:pt x="18870" y="547285"/>
                    <a:pt x="27917" y="547647"/>
                    <a:pt x="36965" y="547556"/>
                  </a:cubicBezTo>
                  <a:cubicBezTo>
                    <a:pt x="49360" y="546923"/>
                    <a:pt x="61664" y="547375"/>
                    <a:pt x="74060" y="547466"/>
                  </a:cubicBezTo>
                  <a:cubicBezTo>
                    <a:pt x="92426" y="546923"/>
                    <a:pt x="110793" y="547194"/>
                    <a:pt x="129159" y="547466"/>
                  </a:cubicBezTo>
                  <a:cubicBezTo>
                    <a:pt x="445188" y="559047"/>
                    <a:pt x="751174" y="614508"/>
                    <a:pt x="1040603" y="760082"/>
                  </a:cubicBezTo>
                  <a:cubicBezTo>
                    <a:pt x="927238" y="591798"/>
                    <a:pt x="785736" y="462238"/>
                    <a:pt x="606414" y="375473"/>
                  </a:cubicBezTo>
                  <a:cubicBezTo>
                    <a:pt x="569319" y="354483"/>
                    <a:pt x="529601" y="339735"/>
                    <a:pt x="489792" y="325078"/>
                  </a:cubicBezTo>
                  <a:cubicBezTo>
                    <a:pt x="431979" y="304902"/>
                    <a:pt x="373351" y="288074"/>
                    <a:pt x="312642" y="279569"/>
                  </a:cubicBezTo>
                  <a:cubicBezTo>
                    <a:pt x="310832" y="279479"/>
                    <a:pt x="309023" y="279298"/>
                    <a:pt x="307214" y="278936"/>
                  </a:cubicBezTo>
                  <a:cubicBezTo>
                    <a:pt x="262881" y="271246"/>
                    <a:pt x="261524" y="269617"/>
                    <a:pt x="261162" y="225737"/>
                  </a:cubicBezTo>
                  <a:cubicBezTo>
                    <a:pt x="260800" y="178961"/>
                    <a:pt x="262247" y="132095"/>
                    <a:pt x="259714" y="85320"/>
                  </a:cubicBezTo>
                  <a:cubicBezTo>
                    <a:pt x="263243" y="66591"/>
                    <a:pt x="260709" y="47501"/>
                    <a:pt x="261976" y="28682"/>
                  </a:cubicBezTo>
                  <a:cubicBezTo>
                    <a:pt x="263605" y="4345"/>
                    <a:pt x="270571" y="-2260"/>
                    <a:pt x="294366" y="635"/>
                  </a:cubicBezTo>
                  <a:cubicBezTo>
                    <a:pt x="374255" y="10497"/>
                    <a:pt x="452788" y="26873"/>
                    <a:pt x="529511" y="51392"/>
                  </a:cubicBezTo>
                  <a:cubicBezTo>
                    <a:pt x="552672" y="59263"/>
                    <a:pt x="575743" y="67315"/>
                    <a:pt x="598995" y="74825"/>
                  </a:cubicBezTo>
                  <a:cubicBezTo>
                    <a:pt x="608586" y="77810"/>
                    <a:pt x="616818" y="83058"/>
                    <a:pt x="623152" y="91201"/>
                  </a:cubicBezTo>
                  <a:close/>
                </a:path>
              </a:pathLst>
            </a:custGeom>
            <a:solidFill>
              <a:schemeClr val="accent2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5">
              <a:extLst>
                <a:ext uri="{FF2B5EF4-FFF2-40B4-BE49-F238E27FC236}">
                  <a16:creationId xmlns:a16="http://schemas.microsoft.com/office/drawing/2014/main" xmlns="" id="{2E27A412-1E5A-7647-9C40-AFC098A7425E}"/>
                </a:ext>
              </a:extLst>
            </p:cNvPr>
            <p:cNvSpPr/>
            <p:nvPr/>
          </p:nvSpPr>
          <p:spPr>
            <a:xfrm>
              <a:off x="3825287" y="2075782"/>
              <a:ext cx="1503558" cy="2707333"/>
            </a:xfrm>
            <a:custGeom>
              <a:avLst/>
              <a:gdLst>
                <a:gd name="connsiteX0" fmla="*/ 973120 w 1503558"/>
                <a:gd name="connsiteY0" fmla="*/ 2656690 h 2707333"/>
                <a:gd name="connsiteX1" fmla="*/ 532326 w 1503558"/>
                <a:gd name="connsiteY1" fmla="*/ 2412589 h 2707333"/>
                <a:gd name="connsiteX2" fmla="*/ 74071 w 1503558"/>
                <a:gd name="connsiteY2" fmla="*/ 1719641 h 2707333"/>
                <a:gd name="connsiteX3" fmla="*/ 48738 w 1503558"/>
                <a:gd name="connsiteY3" fmla="*/ 1609352 h 2707333"/>
                <a:gd name="connsiteX4" fmla="*/ 36433 w 1503558"/>
                <a:gd name="connsiteY4" fmla="*/ 1586734 h 2707333"/>
                <a:gd name="connsiteX5" fmla="*/ 2234 w 1503558"/>
                <a:gd name="connsiteY5" fmla="*/ 1394655 h 2707333"/>
                <a:gd name="connsiteX6" fmla="*/ 15624 w 1503558"/>
                <a:gd name="connsiteY6" fmla="*/ 1238948 h 2707333"/>
                <a:gd name="connsiteX7" fmla="*/ 37609 w 1503558"/>
                <a:gd name="connsiteY7" fmla="*/ 1164668 h 2707333"/>
                <a:gd name="connsiteX8" fmla="*/ 210236 w 1503558"/>
                <a:gd name="connsiteY8" fmla="*/ 668323 h 2707333"/>
                <a:gd name="connsiteX9" fmla="*/ 961449 w 1503558"/>
                <a:gd name="connsiteY9" fmla="*/ 63950 h 2707333"/>
                <a:gd name="connsiteX10" fmla="*/ 974115 w 1503558"/>
                <a:gd name="connsiteY10" fmla="*/ 59065 h 2707333"/>
                <a:gd name="connsiteX11" fmla="*/ 1004424 w 1503558"/>
                <a:gd name="connsiteY11" fmla="*/ 42146 h 2707333"/>
                <a:gd name="connsiteX12" fmla="*/ 1203741 w 1503558"/>
                <a:gd name="connsiteY12" fmla="*/ 889 h 2707333"/>
                <a:gd name="connsiteX13" fmla="*/ 1243098 w 1503558"/>
                <a:gd name="connsiteY13" fmla="*/ 36084 h 2707333"/>
                <a:gd name="connsiteX14" fmla="*/ 1243640 w 1503558"/>
                <a:gd name="connsiteY14" fmla="*/ 84940 h 2707333"/>
                <a:gd name="connsiteX15" fmla="*/ 1243731 w 1503558"/>
                <a:gd name="connsiteY15" fmla="*/ 219658 h 2707333"/>
                <a:gd name="connsiteX16" fmla="*/ 1193336 w 1503558"/>
                <a:gd name="connsiteY16" fmla="*/ 279280 h 2707333"/>
                <a:gd name="connsiteX17" fmla="*/ 1019081 w 1503558"/>
                <a:gd name="connsiteY17" fmla="*/ 322527 h 2707333"/>
                <a:gd name="connsiteX18" fmla="*/ 460218 w 1503558"/>
                <a:gd name="connsiteY18" fmla="*/ 764769 h 2707333"/>
                <a:gd name="connsiteX19" fmla="*/ 652839 w 1503558"/>
                <a:gd name="connsiteY19" fmla="*/ 678365 h 2707333"/>
                <a:gd name="connsiteX20" fmla="*/ 1012024 w 1503558"/>
                <a:gd name="connsiteY20" fmla="*/ 583186 h 2707333"/>
                <a:gd name="connsiteX21" fmla="*/ 1465937 w 1503558"/>
                <a:gd name="connsiteY21" fmla="*/ 547991 h 2707333"/>
                <a:gd name="connsiteX22" fmla="*/ 1492084 w 1503558"/>
                <a:gd name="connsiteY22" fmla="*/ 549891 h 2707333"/>
                <a:gd name="connsiteX23" fmla="*/ 1496518 w 1503558"/>
                <a:gd name="connsiteY23" fmla="*/ 569253 h 2707333"/>
                <a:gd name="connsiteX24" fmla="*/ 1465123 w 1503558"/>
                <a:gd name="connsiteY24" fmla="*/ 591962 h 2707333"/>
                <a:gd name="connsiteX25" fmla="*/ 1441599 w 1503558"/>
                <a:gd name="connsiteY25" fmla="*/ 608519 h 2707333"/>
                <a:gd name="connsiteX26" fmla="*/ 1174698 w 1503558"/>
                <a:gd name="connsiteY26" fmla="*/ 904372 h 2707333"/>
                <a:gd name="connsiteX27" fmla="*/ 1058529 w 1503558"/>
                <a:gd name="connsiteY27" fmla="*/ 1294047 h 2707333"/>
                <a:gd name="connsiteX28" fmla="*/ 1113990 w 1503558"/>
                <a:gd name="connsiteY28" fmla="*/ 1672775 h 2707333"/>
                <a:gd name="connsiteX29" fmla="*/ 1315025 w 1503558"/>
                <a:gd name="connsiteY29" fmla="*/ 1992333 h 2707333"/>
                <a:gd name="connsiteX30" fmla="*/ 1485389 w 1503558"/>
                <a:gd name="connsiteY30" fmla="*/ 2130669 h 2707333"/>
                <a:gd name="connsiteX31" fmla="*/ 1497784 w 1503558"/>
                <a:gd name="connsiteY31" fmla="*/ 2157088 h 2707333"/>
                <a:gd name="connsiteX32" fmla="*/ 1464037 w 1503558"/>
                <a:gd name="connsiteY32" fmla="*/ 2160435 h 2707333"/>
                <a:gd name="connsiteX33" fmla="*/ 1274311 w 1503558"/>
                <a:gd name="connsiteY33" fmla="*/ 2155550 h 2707333"/>
                <a:gd name="connsiteX34" fmla="*/ 1039710 w 1503558"/>
                <a:gd name="connsiteY34" fmla="*/ 2129674 h 2707333"/>
                <a:gd name="connsiteX35" fmla="*/ 640987 w 1503558"/>
                <a:gd name="connsiteY35" fmla="*/ 2026351 h 2707333"/>
                <a:gd name="connsiteX36" fmla="*/ 548883 w 1503558"/>
                <a:gd name="connsiteY36" fmla="*/ 1987628 h 2707333"/>
                <a:gd name="connsiteX37" fmla="*/ 462661 w 1503558"/>
                <a:gd name="connsiteY37" fmla="*/ 1945286 h 2707333"/>
                <a:gd name="connsiteX38" fmla="*/ 557659 w 1503558"/>
                <a:gd name="connsiteY38" fmla="*/ 2072132 h 2707333"/>
                <a:gd name="connsiteX39" fmla="*/ 904812 w 1503558"/>
                <a:gd name="connsiteY39" fmla="*/ 2338309 h 2707333"/>
                <a:gd name="connsiteX40" fmla="*/ 922907 w 1503558"/>
                <a:gd name="connsiteY40" fmla="*/ 2344099 h 2707333"/>
                <a:gd name="connsiteX41" fmla="*/ 1004244 w 1503558"/>
                <a:gd name="connsiteY41" fmla="*/ 2378842 h 2707333"/>
                <a:gd name="connsiteX42" fmla="*/ 1192884 w 1503558"/>
                <a:gd name="connsiteY42" fmla="*/ 2429779 h 2707333"/>
                <a:gd name="connsiteX43" fmla="*/ 1243731 w 1503558"/>
                <a:gd name="connsiteY43" fmla="*/ 2483883 h 2707333"/>
                <a:gd name="connsiteX44" fmla="*/ 1243731 w 1503558"/>
                <a:gd name="connsiteY44" fmla="*/ 2624029 h 2707333"/>
                <a:gd name="connsiteX45" fmla="*/ 1243098 w 1503558"/>
                <a:gd name="connsiteY45" fmla="*/ 2672885 h 2707333"/>
                <a:gd name="connsiteX46" fmla="*/ 1206455 w 1503558"/>
                <a:gd name="connsiteY46" fmla="*/ 2706180 h 2707333"/>
                <a:gd name="connsiteX47" fmla="*/ 980991 w 1503558"/>
                <a:gd name="connsiteY47" fmla="*/ 2657504 h 2707333"/>
                <a:gd name="connsiteX48" fmla="*/ 973120 w 1503558"/>
                <a:gd name="connsiteY48" fmla="*/ 2656690 h 2707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503558" h="2707333">
                  <a:moveTo>
                    <a:pt x="973120" y="2656690"/>
                  </a:moveTo>
                  <a:cubicBezTo>
                    <a:pt x="816327" y="2593086"/>
                    <a:pt x="664782" y="2520345"/>
                    <a:pt x="532326" y="2412589"/>
                  </a:cubicBezTo>
                  <a:cubicBezTo>
                    <a:pt x="307044" y="2229377"/>
                    <a:pt x="153960" y="1998757"/>
                    <a:pt x="74071" y="1719641"/>
                  </a:cubicBezTo>
                  <a:cubicBezTo>
                    <a:pt x="63757" y="1683451"/>
                    <a:pt x="57062" y="1646085"/>
                    <a:pt x="48738" y="1609352"/>
                  </a:cubicBezTo>
                  <a:cubicBezTo>
                    <a:pt x="38786" y="1605010"/>
                    <a:pt x="37247" y="1595600"/>
                    <a:pt x="36433" y="1586734"/>
                  </a:cubicBezTo>
                  <a:cubicBezTo>
                    <a:pt x="30914" y="1521682"/>
                    <a:pt x="9562" y="1459526"/>
                    <a:pt x="2234" y="1394655"/>
                  </a:cubicBezTo>
                  <a:cubicBezTo>
                    <a:pt x="-3828" y="1341275"/>
                    <a:pt x="3048" y="1289886"/>
                    <a:pt x="15624" y="1238948"/>
                  </a:cubicBezTo>
                  <a:cubicBezTo>
                    <a:pt x="21776" y="1214067"/>
                    <a:pt x="19605" y="1186201"/>
                    <a:pt x="37609" y="1164668"/>
                  </a:cubicBezTo>
                  <a:cubicBezTo>
                    <a:pt x="62038" y="987699"/>
                    <a:pt x="118675" y="821678"/>
                    <a:pt x="210236" y="668323"/>
                  </a:cubicBezTo>
                  <a:cubicBezTo>
                    <a:pt x="385847" y="374279"/>
                    <a:pt x="636101" y="172158"/>
                    <a:pt x="961449" y="63950"/>
                  </a:cubicBezTo>
                  <a:cubicBezTo>
                    <a:pt x="965701" y="62502"/>
                    <a:pt x="969863" y="60693"/>
                    <a:pt x="974115" y="59065"/>
                  </a:cubicBezTo>
                  <a:cubicBezTo>
                    <a:pt x="982258" y="49836"/>
                    <a:pt x="992844" y="45312"/>
                    <a:pt x="1004424" y="42146"/>
                  </a:cubicBezTo>
                  <a:cubicBezTo>
                    <a:pt x="1070019" y="24322"/>
                    <a:pt x="1136066" y="8760"/>
                    <a:pt x="1203741" y="889"/>
                  </a:cubicBezTo>
                  <a:cubicBezTo>
                    <a:pt x="1234864" y="-2730"/>
                    <a:pt x="1242193" y="3875"/>
                    <a:pt x="1243098" y="36084"/>
                  </a:cubicBezTo>
                  <a:cubicBezTo>
                    <a:pt x="1243550" y="52369"/>
                    <a:pt x="1242012" y="68655"/>
                    <a:pt x="1243640" y="84940"/>
                  </a:cubicBezTo>
                  <a:cubicBezTo>
                    <a:pt x="1243912" y="129816"/>
                    <a:pt x="1243821" y="174782"/>
                    <a:pt x="1243731" y="219658"/>
                  </a:cubicBezTo>
                  <a:cubicBezTo>
                    <a:pt x="1243731" y="271138"/>
                    <a:pt x="1243640" y="271138"/>
                    <a:pt x="1193336" y="279280"/>
                  </a:cubicBezTo>
                  <a:cubicBezTo>
                    <a:pt x="1133713" y="287333"/>
                    <a:pt x="1076714" y="306242"/>
                    <a:pt x="1019081" y="322527"/>
                  </a:cubicBezTo>
                  <a:cubicBezTo>
                    <a:pt x="797870" y="403231"/>
                    <a:pt x="607601" y="542472"/>
                    <a:pt x="460218" y="764769"/>
                  </a:cubicBezTo>
                  <a:cubicBezTo>
                    <a:pt x="525269" y="730298"/>
                    <a:pt x="588421" y="702793"/>
                    <a:pt x="652839" y="678365"/>
                  </a:cubicBezTo>
                  <a:cubicBezTo>
                    <a:pt x="769280" y="634033"/>
                    <a:pt x="889521" y="604086"/>
                    <a:pt x="1012024" y="583186"/>
                  </a:cubicBezTo>
                  <a:cubicBezTo>
                    <a:pt x="1162213" y="557491"/>
                    <a:pt x="1313487" y="544824"/>
                    <a:pt x="1465937" y="547991"/>
                  </a:cubicBezTo>
                  <a:cubicBezTo>
                    <a:pt x="1474713" y="548082"/>
                    <a:pt x="1483489" y="547810"/>
                    <a:pt x="1492084" y="549891"/>
                  </a:cubicBezTo>
                  <a:cubicBezTo>
                    <a:pt x="1504479" y="553782"/>
                    <a:pt x="1504570" y="561019"/>
                    <a:pt x="1496518" y="569253"/>
                  </a:cubicBezTo>
                  <a:cubicBezTo>
                    <a:pt x="1487470" y="578572"/>
                    <a:pt x="1479780" y="589519"/>
                    <a:pt x="1465123" y="591962"/>
                  </a:cubicBezTo>
                  <a:cubicBezTo>
                    <a:pt x="1455352" y="593590"/>
                    <a:pt x="1449018" y="602185"/>
                    <a:pt x="1441599" y="608519"/>
                  </a:cubicBezTo>
                  <a:cubicBezTo>
                    <a:pt x="1329320" y="686056"/>
                    <a:pt x="1242012" y="786302"/>
                    <a:pt x="1174698" y="904372"/>
                  </a:cubicBezTo>
                  <a:cubicBezTo>
                    <a:pt x="1105757" y="1025156"/>
                    <a:pt x="1068119" y="1155983"/>
                    <a:pt x="1058529" y="1294047"/>
                  </a:cubicBezTo>
                  <a:cubicBezTo>
                    <a:pt x="1049481" y="1423788"/>
                    <a:pt x="1069114" y="1550182"/>
                    <a:pt x="1113990" y="1672775"/>
                  </a:cubicBezTo>
                  <a:cubicBezTo>
                    <a:pt x="1158322" y="1793740"/>
                    <a:pt x="1227264" y="1899234"/>
                    <a:pt x="1315025" y="1992333"/>
                  </a:cubicBezTo>
                  <a:cubicBezTo>
                    <a:pt x="1365420" y="2045803"/>
                    <a:pt x="1423957" y="2090227"/>
                    <a:pt x="1485389" y="2130669"/>
                  </a:cubicBezTo>
                  <a:cubicBezTo>
                    <a:pt x="1493894" y="2136278"/>
                    <a:pt x="1513165" y="2139264"/>
                    <a:pt x="1497784" y="2157088"/>
                  </a:cubicBezTo>
                  <a:cubicBezTo>
                    <a:pt x="1486565" y="2158807"/>
                    <a:pt x="1474985" y="2156726"/>
                    <a:pt x="1464037" y="2160435"/>
                  </a:cubicBezTo>
                  <a:cubicBezTo>
                    <a:pt x="1400614" y="2167945"/>
                    <a:pt x="1337463" y="2157721"/>
                    <a:pt x="1274311" y="2155550"/>
                  </a:cubicBezTo>
                  <a:cubicBezTo>
                    <a:pt x="1195779" y="2152745"/>
                    <a:pt x="1117518" y="2142160"/>
                    <a:pt x="1039710" y="2129674"/>
                  </a:cubicBezTo>
                  <a:cubicBezTo>
                    <a:pt x="903545" y="2107779"/>
                    <a:pt x="770547" y="2073670"/>
                    <a:pt x="640987" y="2026351"/>
                  </a:cubicBezTo>
                  <a:cubicBezTo>
                    <a:pt x="608687" y="2017304"/>
                    <a:pt x="579283" y="2001290"/>
                    <a:pt x="548883" y="1987628"/>
                  </a:cubicBezTo>
                  <a:cubicBezTo>
                    <a:pt x="522284" y="1972066"/>
                    <a:pt x="491794" y="1964286"/>
                    <a:pt x="462661" y="1945286"/>
                  </a:cubicBezTo>
                  <a:cubicBezTo>
                    <a:pt x="491341" y="1992785"/>
                    <a:pt x="523279" y="2033408"/>
                    <a:pt x="557659" y="2072132"/>
                  </a:cubicBezTo>
                  <a:cubicBezTo>
                    <a:pt x="656187" y="2183235"/>
                    <a:pt x="771452" y="2272624"/>
                    <a:pt x="904812" y="2338309"/>
                  </a:cubicBezTo>
                  <a:cubicBezTo>
                    <a:pt x="910512" y="2341114"/>
                    <a:pt x="916664" y="2342833"/>
                    <a:pt x="922907" y="2344099"/>
                  </a:cubicBezTo>
                  <a:cubicBezTo>
                    <a:pt x="951316" y="2352695"/>
                    <a:pt x="975292" y="2371604"/>
                    <a:pt x="1004244" y="2378842"/>
                  </a:cubicBezTo>
                  <a:cubicBezTo>
                    <a:pt x="1065405" y="2402004"/>
                    <a:pt x="1128194" y="2419194"/>
                    <a:pt x="1192884" y="2429779"/>
                  </a:cubicBezTo>
                  <a:cubicBezTo>
                    <a:pt x="1239026" y="2434303"/>
                    <a:pt x="1243550" y="2439008"/>
                    <a:pt x="1243731" y="2483883"/>
                  </a:cubicBezTo>
                  <a:cubicBezTo>
                    <a:pt x="1243821" y="2530568"/>
                    <a:pt x="1244002" y="2577344"/>
                    <a:pt x="1243731" y="2624029"/>
                  </a:cubicBezTo>
                  <a:cubicBezTo>
                    <a:pt x="1242012" y="2640315"/>
                    <a:pt x="1243640" y="2656600"/>
                    <a:pt x="1243098" y="2672885"/>
                  </a:cubicBezTo>
                  <a:cubicBezTo>
                    <a:pt x="1242102" y="2705728"/>
                    <a:pt x="1238031" y="2709980"/>
                    <a:pt x="1206455" y="2706180"/>
                  </a:cubicBezTo>
                  <a:cubicBezTo>
                    <a:pt x="1129823" y="2696861"/>
                    <a:pt x="1054638" y="2680847"/>
                    <a:pt x="980991" y="2657504"/>
                  </a:cubicBezTo>
                  <a:cubicBezTo>
                    <a:pt x="978458" y="2656600"/>
                    <a:pt x="975834" y="2656509"/>
                    <a:pt x="973120" y="2656690"/>
                  </a:cubicBezTo>
                  <a:close/>
                </a:path>
              </a:pathLst>
            </a:custGeom>
            <a:solidFill>
              <a:schemeClr val="accent4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">
              <a:extLst>
                <a:ext uri="{FF2B5EF4-FFF2-40B4-BE49-F238E27FC236}">
                  <a16:creationId xmlns:a16="http://schemas.microsoft.com/office/drawing/2014/main" xmlns="" id="{25486EE4-4353-F046-B74E-D20FA23A2330}"/>
                </a:ext>
              </a:extLst>
            </p:cNvPr>
            <p:cNvSpPr/>
            <p:nvPr/>
          </p:nvSpPr>
          <p:spPr>
            <a:xfrm>
              <a:off x="5520017" y="5701773"/>
              <a:ext cx="1148821" cy="1159091"/>
            </a:xfrm>
            <a:custGeom>
              <a:avLst/>
              <a:gdLst>
                <a:gd name="connsiteX0" fmla="*/ 894001 w 1148821"/>
                <a:gd name="connsiteY0" fmla="*/ 100926 h 1159091"/>
                <a:gd name="connsiteX1" fmla="*/ 973167 w 1148821"/>
                <a:gd name="connsiteY1" fmla="*/ 170683 h 1159091"/>
                <a:gd name="connsiteX2" fmla="*/ 1148779 w 1148821"/>
                <a:gd name="connsiteY2" fmla="*/ 574834 h 1159091"/>
                <a:gd name="connsiteX3" fmla="*/ 683014 w 1148821"/>
                <a:gd name="connsiteY3" fmla="*/ 1148264 h 1159091"/>
                <a:gd name="connsiteX4" fmla="*/ 420184 w 1148821"/>
                <a:gd name="connsiteY4" fmla="*/ 1137770 h 1159091"/>
                <a:gd name="connsiteX5" fmla="*/ 399104 w 1148821"/>
                <a:gd name="connsiteY5" fmla="*/ 1133698 h 1159091"/>
                <a:gd name="connsiteX6" fmla="*/ 188206 w 1148821"/>
                <a:gd name="connsiteY6" fmla="*/ 1009386 h 1159091"/>
                <a:gd name="connsiteX7" fmla="*/ 1647 w 1148821"/>
                <a:gd name="connsiteY7" fmla="*/ 624776 h 1159091"/>
                <a:gd name="connsiteX8" fmla="*/ 338576 w 1148821"/>
                <a:gd name="connsiteY8" fmla="*/ 59308 h 1159091"/>
                <a:gd name="connsiteX9" fmla="*/ 520702 w 1148821"/>
                <a:gd name="connsiteY9" fmla="*/ 11809 h 1159091"/>
                <a:gd name="connsiteX10" fmla="*/ 546849 w 1148821"/>
                <a:gd name="connsiteY10" fmla="*/ 499 h 1159091"/>
                <a:gd name="connsiteX11" fmla="*/ 711785 w 1148821"/>
                <a:gd name="connsiteY11" fmla="*/ 18142 h 1159091"/>
                <a:gd name="connsiteX12" fmla="*/ 733680 w 1148821"/>
                <a:gd name="connsiteY12" fmla="*/ 32075 h 1159091"/>
                <a:gd name="connsiteX13" fmla="*/ 894001 w 1148821"/>
                <a:gd name="connsiteY13" fmla="*/ 100926 h 115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8821" h="1159091">
                  <a:moveTo>
                    <a:pt x="894001" y="100926"/>
                  </a:moveTo>
                  <a:cubicBezTo>
                    <a:pt x="920420" y="124088"/>
                    <a:pt x="947924" y="146254"/>
                    <a:pt x="973167" y="170683"/>
                  </a:cubicBezTo>
                  <a:cubicBezTo>
                    <a:pt x="1087437" y="281062"/>
                    <a:pt x="1146879" y="417318"/>
                    <a:pt x="1148779" y="574834"/>
                  </a:cubicBezTo>
                  <a:cubicBezTo>
                    <a:pt x="1152126" y="856573"/>
                    <a:pt x="959958" y="1092170"/>
                    <a:pt x="683014" y="1148264"/>
                  </a:cubicBezTo>
                  <a:cubicBezTo>
                    <a:pt x="595253" y="1165998"/>
                    <a:pt x="507040" y="1161564"/>
                    <a:pt x="420184" y="1137770"/>
                  </a:cubicBezTo>
                  <a:cubicBezTo>
                    <a:pt x="413308" y="1135869"/>
                    <a:pt x="406161" y="1135055"/>
                    <a:pt x="399104" y="1133698"/>
                  </a:cubicBezTo>
                  <a:cubicBezTo>
                    <a:pt x="322471" y="1102936"/>
                    <a:pt x="249458" y="1066385"/>
                    <a:pt x="188206" y="1009386"/>
                  </a:cubicBezTo>
                  <a:cubicBezTo>
                    <a:pt x="76289" y="905249"/>
                    <a:pt x="13137" y="777950"/>
                    <a:pt x="1647" y="624776"/>
                  </a:cubicBezTo>
                  <a:cubicBezTo>
                    <a:pt x="-17534" y="368642"/>
                    <a:pt x="133017" y="150778"/>
                    <a:pt x="338576" y="59308"/>
                  </a:cubicBezTo>
                  <a:cubicBezTo>
                    <a:pt x="396661" y="33432"/>
                    <a:pt x="457369" y="17509"/>
                    <a:pt x="520702" y="11809"/>
                  </a:cubicBezTo>
                  <a:cubicBezTo>
                    <a:pt x="527126" y="2852"/>
                    <a:pt x="536897" y="952"/>
                    <a:pt x="546849" y="499"/>
                  </a:cubicBezTo>
                  <a:cubicBezTo>
                    <a:pt x="602672" y="-1853"/>
                    <a:pt x="657681" y="4118"/>
                    <a:pt x="711785" y="18142"/>
                  </a:cubicBezTo>
                  <a:cubicBezTo>
                    <a:pt x="720380" y="20404"/>
                    <a:pt x="729246" y="23028"/>
                    <a:pt x="733680" y="32075"/>
                  </a:cubicBezTo>
                  <a:cubicBezTo>
                    <a:pt x="790950" y="46008"/>
                    <a:pt x="841164" y="76679"/>
                    <a:pt x="894001" y="100926"/>
                  </a:cubicBezTo>
                  <a:close/>
                </a:path>
              </a:pathLst>
            </a:custGeom>
            <a:solidFill>
              <a:schemeClr val="accent3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7">
              <a:extLst>
                <a:ext uri="{FF2B5EF4-FFF2-40B4-BE49-F238E27FC236}">
                  <a16:creationId xmlns:a16="http://schemas.microsoft.com/office/drawing/2014/main" xmlns="" id="{650C17F2-5EEC-084E-9AFA-1AEFCCEDDC60}"/>
                </a:ext>
              </a:extLst>
            </p:cNvPr>
            <p:cNvSpPr/>
            <p:nvPr/>
          </p:nvSpPr>
          <p:spPr>
            <a:xfrm>
              <a:off x="8368504" y="2855662"/>
              <a:ext cx="1164832" cy="1154836"/>
            </a:xfrm>
            <a:custGeom>
              <a:avLst/>
              <a:gdLst>
                <a:gd name="connsiteX0" fmla="*/ 43834 w 1164832"/>
                <a:gd name="connsiteY0" fmla="*/ 365155 h 1154836"/>
                <a:gd name="connsiteX1" fmla="*/ 145528 w 1164832"/>
                <a:gd name="connsiteY1" fmla="*/ 199948 h 1154836"/>
                <a:gd name="connsiteX2" fmla="*/ 536289 w 1164832"/>
                <a:gd name="connsiteY2" fmla="*/ 2079 h 1154836"/>
                <a:gd name="connsiteX3" fmla="*/ 888327 w 1164832"/>
                <a:gd name="connsiteY3" fmla="*/ 85768 h 1154836"/>
                <a:gd name="connsiteX4" fmla="*/ 1135143 w 1164832"/>
                <a:gd name="connsiteY4" fmla="*/ 396640 h 1154836"/>
                <a:gd name="connsiteX5" fmla="*/ 982783 w 1164832"/>
                <a:gd name="connsiteY5" fmla="*/ 994679 h 1154836"/>
                <a:gd name="connsiteX6" fmla="*/ 617535 w 1164832"/>
                <a:gd name="connsiteY6" fmla="*/ 1153644 h 1154836"/>
                <a:gd name="connsiteX7" fmla="*/ 420119 w 1164832"/>
                <a:gd name="connsiteY7" fmla="*/ 1129758 h 1154836"/>
                <a:gd name="connsiteX8" fmla="*/ 182985 w 1164832"/>
                <a:gd name="connsiteY8" fmla="*/ 987894 h 1154836"/>
                <a:gd name="connsiteX9" fmla="*/ 68262 w 1164832"/>
                <a:gd name="connsiteY9" fmla="*/ 831825 h 1154836"/>
                <a:gd name="connsiteX10" fmla="*/ 54872 w 1164832"/>
                <a:gd name="connsiteY10" fmla="*/ 808663 h 1154836"/>
                <a:gd name="connsiteX11" fmla="*/ 37591 w 1164832"/>
                <a:gd name="connsiteY11" fmla="*/ 782244 h 1154836"/>
                <a:gd name="connsiteX12" fmla="*/ 2849 w 1164832"/>
                <a:gd name="connsiteY12" fmla="*/ 638118 h 1154836"/>
                <a:gd name="connsiteX13" fmla="*/ 23930 w 1164832"/>
                <a:gd name="connsiteY13" fmla="*/ 405507 h 1154836"/>
                <a:gd name="connsiteX14" fmla="*/ 43834 w 1164832"/>
                <a:gd name="connsiteY14" fmla="*/ 365155 h 115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4832" h="1154836">
                  <a:moveTo>
                    <a:pt x="43834" y="365155"/>
                  </a:moveTo>
                  <a:cubicBezTo>
                    <a:pt x="71881" y="306437"/>
                    <a:pt x="101919" y="249166"/>
                    <a:pt x="145528" y="199948"/>
                  </a:cubicBezTo>
                  <a:cubicBezTo>
                    <a:pt x="249755" y="82330"/>
                    <a:pt x="378863" y="15650"/>
                    <a:pt x="536289" y="2079"/>
                  </a:cubicBezTo>
                  <a:cubicBezTo>
                    <a:pt x="663497" y="-8869"/>
                    <a:pt x="779034" y="24064"/>
                    <a:pt x="888327" y="85768"/>
                  </a:cubicBezTo>
                  <a:cubicBezTo>
                    <a:pt x="1014268" y="154710"/>
                    <a:pt x="1094157" y="262375"/>
                    <a:pt x="1135143" y="396640"/>
                  </a:cubicBezTo>
                  <a:cubicBezTo>
                    <a:pt x="1204899" y="625089"/>
                    <a:pt x="1150795" y="827029"/>
                    <a:pt x="982783" y="994679"/>
                  </a:cubicBezTo>
                  <a:cubicBezTo>
                    <a:pt x="883441" y="1093840"/>
                    <a:pt x="759400" y="1146587"/>
                    <a:pt x="617535" y="1153644"/>
                  </a:cubicBezTo>
                  <a:cubicBezTo>
                    <a:pt x="550222" y="1156992"/>
                    <a:pt x="483904" y="1154549"/>
                    <a:pt x="420119" y="1129758"/>
                  </a:cubicBezTo>
                  <a:cubicBezTo>
                    <a:pt x="333173" y="1095740"/>
                    <a:pt x="250569" y="1054755"/>
                    <a:pt x="182985" y="987894"/>
                  </a:cubicBezTo>
                  <a:cubicBezTo>
                    <a:pt x="136390" y="941752"/>
                    <a:pt x="97214" y="890724"/>
                    <a:pt x="68262" y="831825"/>
                  </a:cubicBezTo>
                  <a:cubicBezTo>
                    <a:pt x="64372" y="823863"/>
                    <a:pt x="59396" y="816353"/>
                    <a:pt x="54872" y="808663"/>
                  </a:cubicBezTo>
                  <a:cubicBezTo>
                    <a:pt x="43925" y="803234"/>
                    <a:pt x="41391" y="792106"/>
                    <a:pt x="37591" y="782244"/>
                  </a:cubicBezTo>
                  <a:cubicBezTo>
                    <a:pt x="19496" y="735831"/>
                    <a:pt x="7011" y="687788"/>
                    <a:pt x="2849" y="638118"/>
                  </a:cubicBezTo>
                  <a:cubicBezTo>
                    <a:pt x="-3665" y="559404"/>
                    <a:pt x="44" y="481415"/>
                    <a:pt x="23930" y="405507"/>
                  </a:cubicBezTo>
                  <a:cubicBezTo>
                    <a:pt x="28453" y="391121"/>
                    <a:pt x="30263" y="375198"/>
                    <a:pt x="43834" y="365155"/>
                  </a:cubicBezTo>
                  <a:close/>
                </a:path>
              </a:pathLst>
            </a:custGeom>
            <a:solidFill>
              <a:schemeClr val="accent2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8">
              <a:extLst>
                <a:ext uri="{FF2B5EF4-FFF2-40B4-BE49-F238E27FC236}">
                  <a16:creationId xmlns:a16="http://schemas.microsoft.com/office/drawing/2014/main" xmlns="" id="{34DC7C6F-D6D8-5F49-91F2-2F6E14C3C2E2}"/>
                </a:ext>
              </a:extLst>
            </p:cNvPr>
            <p:cNvSpPr/>
            <p:nvPr/>
          </p:nvSpPr>
          <p:spPr>
            <a:xfrm>
              <a:off x="5520261" y="4"/>
              <a:ext cx="1156234" cy="1156729"/>
            </a:xfrm>
            <a:custGeom>
              <a:avLst/>
              <a:gdLst>
                <a:gd name="connsiteX0" fmla="*/ 398045 w 1156234"/>
                <a:gd name="connsiteY0" fmla="*/ 1124419 h 1156729"/>
                <a:gd name="connsiteX1" fmla="*/ 220985 w 1156234"/>
                <a:gd name="connsiteY1" fmla="*/ 1027791 h 1156729"/>
                <a:gd name="connsiteX2" fmla="*/ 8279 w 1156234"/>
                <a:gd name="connsiteY2" fmla="*/ 669691 h 1156729"/>
                <a:gd name="connsiteX3" fmla="*/ 194838 w 1156234"/>
                <a:gd name="connsiteY3" fmla="*/ 143580 h 1156729"/>
                <a:gd name="connsiteX4" fmla="*/ 667117 w 1156234"/>
                <a:gd name="connsiteY4" fmla="*/ 7867 h 1156729"/>
                <a:gd name="connsiteX5" fmla="*/ 881090 w 1156234"/>
                <a:gd name="connsiteY5" fmla="*/ 86400 h 1156729"/>
                <a:gd name="connsiteX6" fmla="*/ 1089364 w 1156234"/>
                <a:gd name="connsiteY6" fmla="*/ 305077 h 1156729"/>
                <a:gd name="connsiteX7" fmla="*/ 1156225 w 1156234"/>
                <a:gd name="connsiteY7" fmla="*/ 571255 h 1156729"/>
                <a:gd name="connsiteX8" fmla="*/ 1020331 w 1156234"/>
                <a:gd name="connsiteY8" fmla="*/ 946635 h 1156729"/>
                <a:gd name="connsiteX9" fmla="*/ 653817 w 1156234"/>
                <a:gd name="connsiteY9" fmla="*/ 1149752 h 1156729"/>
                <a:gd name="connsiteX10" fmla="*/ 418583 w 1156234"/>
                <a:gd name="connsiteY10" fmla="*/ 1130118 h 1156729"/>
                <a:gd name="connsiteX11" fmla="*/ 398045 w 1156234"/>
                <a:gd name="connsiteY11" fmla="*/ 1124419 h 115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56234" h="1156729">
                  <a:moveTo>
                    <a:pt x="398045" y="1124419"/>
                  </a:moveTo>
                  <a:cubicBezTo>
                    <a:pt x="335979" y="1097819"/>
                    <a:pt x="274275" y="1070586"/>
                    <a:pt x="220985" y="1027791"/>
                  </a:cubicBezTo>
                  <a:cubicBezTo>
                    <a:pt x="105268" y="934964"/>
                    <a:pt x="30988" y="816985"/>
                    <a:pt x="8279" y="669691"/>
                  </a:cubicBezTo>
                  <a:cubicBezTo>
                    <a:pt x="-23840" y="461418"/>
                    <a:pt x="37321" y="283454"/>
                    <a:pt x="194838" y="143580"/>
                  </a:cubicBezTo>
                  <a:cubicBezTo>
                    <a:pt x="329193" y="24062"/>
                    <a:pt x="488429" y="-19456"/>
                    <a:pt x="667117" y="7867"/>
                  </a:cubicBezTo>
                  <a:cubicBezTo>
                    <a:pt x="744111" y="19629"/>
                    <a:pt x="813506" y="50029"/>
                    <a:pt x="881090" y="86400"/>
                  </a:cubicBezTo>
                  <a:cubicBezTo>
                    <a:pt x="975818" y="135256"/>
                    <a:pt x="1039693" y="213517"/>
                    <a:pt x="1089364" y="305077"/>
                  </a:cubicBezTo>
                  <a:cubicBezTo>
                    <a:pt x="1134420" y="388043"/>
                    <a:pt x="1156768" y="478066"/>
                    <a:pt x="1156225" y="571255"/>
                  </a:cubicBezTo>
                  <a:cubicBezTo>
                    <a:pt x="1155320" y="711129"/>
                    <a:pt x="1111802" y="838156"/>
                    <a:pt x="1020331" y="946635"/>
                  </a:cubicBezTo>
                  <a:cubicBezTo>
                    <a:pt x="923975" y="1060905"/>
                    <a:pt x="801744" y="1130661"/>
                    <a:pt x="653817" y="1149752"/>
                  </a:cubicBezTo>
                  <a:cubicBezTo>
                    <a:pt x="575104" y="1159885"/>
                    <a:pt x="494672" y="1163142"/>
                    <a:pt x="418583" y="1130118"/>
                  </a:cubicBezTo>
                  <a:cubicBezTo>
                    <a:pt x="411797" y="1127042"/>
                    <a:pt x="403926" y="1129576"/>
                    <a:pt x="398045" y="1124419"/>
                  </a:cubicBezTo>
                  <a:close/>
                </a:path>
              </a:pathLst>
            </a:custGeom>
            <a:solidFill>
              <a:schemeClr val="accent1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9">
              <a:extLst>
                <a:ext uri="{FF2B5EF4-FFF2-40B4-BE49-F238E27FC236}">
                  <a16:creationId xmlns:a16="http://schemas.microsoft.com/office/drawing/2014/main" xmlns="" id="{92A6953B-6A46-CC40-A512-4DFBE3944E95}"/>
                </a:ext>
              </a:extLst>
            </p:cNvPr>
            <p:cNvSpPr/>
            <p:nvPr/>
          </p:nvSpPr>
          <p:spPr>
            <a:xfrm>
              <a:off x="4745026" y="1175347"/>
              <a:ext cx="2706760" cy="1503485"/>
            </a:xfrm>
            <a:custGeom>
              <a:avLst/>
              <a:gdLst>
                <a:gd name="connsiteX0" fmla="*/ 91201 w 2706760"/>
                <a:gd name="connsiteY0" fmla="*/ 880334 h 1503485"/>
                <a:gd name="connsiteX1" fmla="*/ 174076 w 2706760"/>
                <a:gd name="connsiteY1" fmla="*/ 704179 h 1503485"/>
                <a:gd name="connsiteX2" fmla="*/ 344531 w 2706760"/>
                <a:gd name="connsiteY2" fmla="*/ 463244 h 1503485"/>
                <a:gd name="connsiteX3" fmla="*/ 861685 w 2706760"/>
                <a:gd name="connsiteY3" fmla="*/ 108040 h 1503485"/>
                <a:gd name="connsiteX4" fmla="*/ 1187666 w 2706760"/>
                <a:gd name="connsiteY4" fmla="*/ 25707 h 1503485"/>
                <a:gd name="connsiteX5" fmla="*/ 1312974 w 2706760"/>
                <a:gd name="connsiteY5" fmla="*/ 2274 h 1503485"/>
                <a:gd name="connsiteX6" fmla="*/ 1442263 w 2706760"/>
                <a:gd name="connsiteY6" fmla="*/ 9874 h 1503485"/>
                <a:gd name="connsiteX7" fmla="*/ 1692697 w 2706760"/>
                <a:gd name="connsiteY7" fmla="*/ 59183 h 1503485"/>
                <a:gd name="connsiteX8" fmla="*/ 2235728 w 2706760"/>
                <a:gd name="connsiteY8" fmla="*/ 340922 h 1503485"/>
                <a:gd name="connsiteX9" fmla="*/ 2567137 w 2706760"/>
                <a:gd name="connsiteY9" fmla="*/ 757197 h 1503485"/>
                <a:gd name="connsiteX10" fmla="*/ 2656346 w 2706760"/>
                <a:gd name="connsiteY10" fmla="*/ 975966 h 1503485"/>
                <a:gd name="connsiteX11" fmla="*/ 2705926 w 2706760"/>
                <a:gd name="connsiteY11" fmla="*/ 1207943 h 1503485"/>
                <a:gd name="connsiteX12" fmla="*/ 2675617 w 2706760"/>
                <a:gd name="connsiteY12" fmla="*/ 1241962 h 1503485"/>
                <a:gd name="connsiteX13" fmla="*/ 2618980 w 2706760"/>
                <a:gd name="connsiteY13" fmla="*/ 1242505 h 1503485"/>
                <a:gd name="connsiteX14" fmla="*/ 2483086 w 2706760"/>
                <a:gd name="connsiteY14" fmla="*/ 1242595 h 1503485"/>
                <a:gd name="connsiteX15" fmla="*/ 2428439 w 2706760"/>
                <a:gd name="connsiteY15" fmla="*/ 1193739 h 1503485"/>
                <a:gd name="connsiteX16" fmla="*/ 2379312 w 2706760"/>
                <a:gd name="connsiteY16" fmla="*/ 1009532 h 1503485"/>
                <a:gd name="connsiteX17" fmla="*/ 2218176 w 2706760"/>
                <a:gd name="connsiteY17" fmla="*/ 712864 h 1503485"/>
                <a:gd name="connsiteX18" fmla="*/ 2087982 w 2706760"/>
                <a:gd name="connsiteY18" fmla="*/ 571090 h 1503485"/>
                <a:gd name="connsiteX19" fmla="*/ 2061925 w 2706760"/>
                <a:gd name="connsiteY19" fmla="*/ 551819 h 1503485"/>
                <a:gd name="connsiteX20" fmla="*/ 1948651 w 2706760"/>
                <a:gd name="connsiteY20" fmla="*/ 464420 h 1503485"/>
                <a:gd name="connsiteX21" fmla="*/ 2156110 w 2706760"/>
                <a:gd name="connsiteY21" fmla="*/ 1346279 h 1503485"/>
                <a:gd name="connsiteX22" fmla="*/ 2160905 w 2706760"/>
                <a:gd name="connsiteY22" fmla="*/ 1462087 h 1503485"/>
                <a:gd name="connsiteX23" fmla="*/ 2156834 w 2706760"/>
                <a:gd name="connsiteY23" fmla="*/ 1496016 h 1503485"/>
                <a:gd name="connsiteX24" fmla="*/ 2130234 w 2706760"/>
                <a:gd name="connsiteY24" fmla="*/ 1488868 h 1503485"/>
                <a:gd name="connsiteX25" fmla="*/ 2090244 w 2706760"/>
                <a:gd name="connsiteY25" fmla="*/ 1427888 h 1503485"/>
                <a:gd name="connsiteX26" fmla="*/ 1571823 w 2706760"/>
                <a:gd name="connsiteY26" fmla="*/ 1082997 h 1503485"/>
                <a:gd name="connsiteX27" fmla="*/ 1308089 w 2706760"/>
                <a:gd name="connsiteY27" fmla="*/ 1056669 h 1503485"/>
                <a:gd name="connsiteX28" fmla="*/ 815543 w 2706760"/>
                <a:gd name="connsiteY28" fmla="*/ 1230924 h 1503485"/>
                <a:gd name="connsiteX29" fmla="*/ 621927 w 2706760"/>
                <a:gd name="connsiteY29" fmla="*/ 1420016 h 1503485"/>
                <a:gd name="connsiteX30" fmla="*/ 588451 w 2706760"/>
                <a:gd name="connsiteY30" fmla="*/ 1472492 h 1503485"/>
                <a:gd name="connsiteX31" fmla="*/ 550270 w 2706760"/>
                <a:gd name="connsiteY31" fmla="*/ 1493301 h 1503485"/>
                <a:gd name="connsiteX32" fmla="*/ 547556 w 2706760"/>
                <a:gd name="connsiteY32" fmla="*/ 1466521 h 1503485"/>
                <a:gd name="connsiteX33" fmla="*/ 547466 w 2706760"/>
                <a:gd name="connsiteY33" fmla="*/ 1429426 h 1503485"/>
                <a:gd name="connsiteX34" fmla="*/ 547466 w 2706760"/>
                <a:gd name="connsiteY34" fmla="*/ 1374327 h 1503485"/>
                <a:gd name="connsiteX35" fmla="*/ 760082 w 2706760"/>
                <a:gd name="connsiteY35" fmla="*/ 462882 h 1503485"/>
                <a:gd name="connsiteX36" fmla="*/ 375473 w 2706760"/>
                <a:gd name="connsiteY36" fmla="*/ 897071 h 1503485"/>
                <a:gd name="connsiteX37" fmla="*/ 325078 w 2706760"/>
                <a:gd name="connsiteY37" fmla="*/ 1013694 h 1503485"/>
                <a:gd name="connsiteX38" fmla="*/ 279569 w 2706760"/>
                <a:gd name="connsiteY38" fmla="*/ 1190844 h 1503485"/>
                <a:gd name="connsiteX39" fmla="*/ 278936 w 2706760"/>
                <a:gd name="connsiteY39" fmla="*/ 1196272 h 1503485"/>
                <a:gd name="connsiteX40" fmla="*/ 225737 w 2706760"/>
                <a:gd name="connsiteY40" fmla="*/ 1242324 h 1503485"/>
                <a:gd name="connsiteX41" fmla="*/ 85320 w 2706760"/>
                <a:gd name="connsiteY41" fmla="*/ 1243771 h 1503485"/>
                <a:gd name="connsiteX42" fmla="*/ 28682 w 2706760"/>
                <a:gd name="connsiteY42" fmla="*/ 1241510 h 1503485"/>
                <a:gd name="connsiteX43" fmla="*/ 635 w 2706760"/>
                <a:gd name="connsiteY43" fmla="*/ 1209119 h 1503485"/>
                <a:gd name="connsiteX44" fmla="*/ 51392 w 2706760"/>
                <a:gd name="connsiteY44" fmla="*/ 973975 h 1503485"/>
                <a:gd name="connsiteX45" fmla="*/ 74825 w 2706760"/>
                <a:gd name="connsiteY45" fmla="*/ 904490 h 1503485"/>
                <a:gd name="connsiteX46" fmla="*/ 91201 w 2706760"/>
                <a:gd name="connsiteY46" fmla="*/ 880334 h 1503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706760" h="1503485">
                  <a:moveTo>
                    <a:pt x="91201" y="880334"/>
                  </a:moveTo>
                  <a:cubicBezTo>
                    <a:pt x="117348" y="820892"/>
                    <a:pt x="143224" y="761359"/>
                    <a:pt x="174076" y="704179"/>
                  </a:cubicBezTo>
                  <a:cubicBezTo>
                    <a:pt x="220218" y="616328"/>
                    <a:pt x="277760" y="536891"/>
                    <a:pt x="344531" y="463244"/>
                  </a:cubicBezTo>
                  <a:cubicBezTo>
                    <a:pt x="489019" y="303737"/>
                    <a:pt x="662188" y="186753"/>
                    <a:pt x="861685" y="108040"/>
                  </a:cubicBezTo>
                  <a:cubicBezTo>
                    <a:pt x="966636" y="66692"/>
                    <a:pt x="1075749" y="40455"/>
                    <a:pt x="1187666" y="25707"/>
                  </a:cubicBezTo>
                  <a:cubicBezTo>
                    <a:pt x="1229827" y="20098"/>
                    <a:pt x="1270270" y="6798"/>
                    <a:pt x="1312974" y="2274"/>
                  </a:cubicBezTo>
                  <a:cubicBezTo>
                    <a:pt x="1357126" y="-2430"/>
                    <a:pt x="1400283" y="193"/>
                    <a:pt x="1442263" y="9874"/>
                  </a:cubicBezTo>
                  <a:cubicBezTo>
                    <a:pt x="1525228" y="29055"/>
                    <a:pt x="1610184" y="37740"/>
                    <a:pt x="1692697" y="59183"/>
                  </a:cubicBezTo>
                  <a:cubicBezTo>
                    <a:pt x="1895271" y="111839"/>
                    <a:pt x="2076221" y="205662"/>
                    <a:pt x="2235728" y="340922"/>
                  </a:cubicBezTo>
                  <a:cubicBezTo>
                    <a:pt x="2373612" y="457816"/>
                    <a:pt x="2483720" y="597056"/>
                    <a:pt x="2567137" y="757197"/>
                  </a:cubicBezTo>
                  <a:cubicBezTo>
                    <a:pt x="2603599" y="827225"/>
                    <a:pt x="2632551" y="900600"/>
                    <a:pt x="2656346" y="975966"/>
                  </a:cubicBezTo>
                  <a:cubicBezTo>
                    <a:pt x="2679327" y="1051874"/>
                    <a:pt x="2697512" y="1128868"/>
                    <a:pt x="2705926" y="1207943"/>
                  </a:cubicBezTo>
                  <a:cubicBezTo>
                    <a:pt x="2709002" y="1236714"/>
                    <a:pt x="2704569" y="1240786"/>
                    <a:pt x="2675617" y="1241962"/>
                  </a:cubicBezTo>
                  <a:cubicBezTo>
                    <a:pt x="2656708" y="1242776"/>
                    <a:pt x="2637798" y="1240876"/>
                    <a:pt x="2618980" y="1242505"/>
                  </a:cubicBezTo>
                  <a:cubicBezTo>
                    <a:pt x="2573652" y="1242776"/>
                    <a:pt x="2528324" y="1242776"/>
                    <a:pt x="2483086" y="1242595"/>
                  </a:cubicBezTo>
                  <a:cubicBezTo>
                    <a:pt x="2439115" y="1242414"/>
                    <a:pt x="2435135" y="1238795"/>
                    <a:pt x="2428439" y="1193739"/>
                  </a:cubicBezTo>
                  <a:cubicBezTo>
                    <a:pt x="2419030" y="1130497"/>
                    <a:pt x="2402926" y="1068974"/>
                    <a:pt x="2379312" y="1009532"/>
                  </a:cubicBezTo>
                  <a:cubicBezTo>
                    <a:pt x="2345112" y="900057"/>
                    <a:pt x="2285851" y="804244"/>
                    <a:pt x="2218176" y="712864"/>
                  </a:cubicBezTo>
                  <a:cubicBezTo>
                    <a:pt x="2179724" y="661022"/>
                    <a:pt x="2133582" y="616328"/>
                    <a:pt x="2087982" y="571090"/>
                  </a:cubicBezTo>
                  <a:cubicBezTo>
                    <a:pt x="2080202" y="563400"/>
                    <a:pt x="2071787" y="556705"/>
                    <a:pt x="2061925" y="551819"/>
                  </a:cubicBezTo>
                  <a:cubicBezTo>
                    <a:pt x="2028540" y="518343"/>
                    <a:pt x="1988279" y="493825"/>
                    <a:pt x="1948651" y="464420"/>
                  </a:cubicBezTo>
                  <a:cubicBezTo>
                    <a:pt x="2085540" y="743897"/>
                    <a:pt x="2149053" y="1038484"/>
                    <a:pt x="2156110" y="1346279"/>
                  </a:cubicBezTo>
                  <a:cubicBezTo>
                    <a:pt x="2162534" y="1384731"/>
                    <a:pt x="2163438" y="1423364"/>
                    <a:pt x="2160905" y="1462087"/>
                  </a:cubicBezTo>
                  <a:cubicBezTo>
                    <a:pt x="2158281" y="1473216"/>
                    <a:pt x="2158010" y="1484706"/>
                    <a:pt x="2156834" y="1496016"/>
                  </a:cubicBezTo>
                  <a:cubicBezTo>
                    <a:pt x="2142991" y="1513115"/>
                    <a:pt x="2135844" y="1496558"/>
                    <a:pt x="2130234" y="1488868"/>
                  </a:cubicBezTo>
                  <a:cubicBezTo>
                    <a:pt x="2115939" y="1469235"/>
                    <a:pt x="2104901" y="1447521"/>
                    <a:pt x="2090244" y="1427888"/>
                  </a:cubicBezTo>
                  <a:cubicBezTo>
                    <a:pt x="1958241" y="1251371"/>
                    <a:pt x="1785163" y="1137011"/>
                    <a:pt x="1571823" y="1082997"/>
                  </a:cubicBezTo>
                  <a:cubicBezTo>
                    <a:pt x="1485238" y="1061103"/>
                    <a:pt x="1397025" y="1051241"/>
                    <a:pt x="1308089" y="1056669"/>
                  </a:cubicBezTo>
                  <a:cubicBezTo>
                    <a:pt x="1127591" y="1067707"/>
                    <a:pt x="962565" y="1124164"/>
                    <a:pt x="815543" y="1230924"/>
                  </a:cubicBezTo>
                  <a:cubicBezTo>
                    <a:pt x="741715" y="1284485"/>
                    <a:pt x="676845" y="1347184"/>
                    <a:pt x="621927" y="1420016"/>
                  </a:cubicBezTo>
                  <a:cubicBezTo>
                    <a:pt x="609351" y="1436664"/>
                    <a:pt x="599670" y="1455121"/>
                    <a:pt x="588451" y="1472492"/>
                  </a:cubicBezTo>
                  <a:cubicBezTo>
                    <a:pt x="581122" y="1483892"/>
                    <a:pt x="575422" y="1510039"/>
                    <a:pt x="550270" y="1493301"/>
                  </a:cubicBezTo>
                  <a:cubicBezTo>
                    <a:pt x="547285" y="1484616"/>
                    <a:pt x="547647" y="1475568"/>
                    <a:pt x="547556" y="1466521"/>
                  </a:cubicBezTo>
                  <a:cubicBezTo>
                    <a:pt x="546923" y="1454126"/>
                    <a:pt x="547375" y="1441821"/>
                    <a:pt x="547466" y="1429426"/>
                  </a:cubicBezTo>
                  <a:cubicBezTo>
                    <a:pt x="546923" y="1411060"/>
                    <a:pt x="547194" y="1392693"/>
                    <a:pt x="547466" y="1374327"/>
                  </a:cubicBezTo>
                  <a:cubicBezTo>
                    <a:pt x="559046" y="1058298"/>
                    <a:pt x="614508" y="752312"/>
                    <a:pt x="760082" y="462882"/>
                  </a:cubicBezTo>
                  <a:cubicBezTo>
                    <a:pt x="591798" y="576247"/>
                    <a:pt x="462238" y="717750"/>
                    <a:pt x="375473" y="897071"/>
                  </a:cubicBezTo>
                  <a:cubicBezTo>
                    <a:pt x="354483" y="934166"/>
                    <a:pt x="339735" y="973885"/>
                    <a:pt x="325078" y="1013694"/>
                  </a:cubicBezTo>
                  <a:cubicBezTo>
                    <a:pt x="304902" y="1071507"/>
                    <a:pt x="288074" y="1130135"/>
                    <a:pt x="279569" y="1190844"/>
                  </a:cubicBezTo>
                  <a:cubicBezTo>
                    <a:pt x="279479" y="1192653"/>
                    <a:pt x="279298" y="1194462"/>
                    <a:pt x="278936" y="1196272"/>
                  </a:cubicBezTo>
                  <a:cubicBezTo>
                    <a:pt x="271246" y="1240605"/>
                    <a:pt x="269617" y="1241962"/>
                    <a:pt x="225737" y="1242324"/>
                  </a:cubicBezTo>
                  <a:cubicBezTo>
                    <a:pt x="178961" y="1242686"/>
                    <a:pt x="132095" y="1241238"/>
                    <a:pt x="85320" y="1243771"/>
                  </a:cubicBezTo>
                  <a:cubicBezTo>
                    <a:pt x="66591" y="1240243"/>
                    <a:pt x="47501" y="1242776"/>
                    <a:pt x="28682" y="1241510"/>
                  </a:cubicBezTo>
                  <a:cubicBezTo>
                    <a:pt x="4345" y="1239881"/>
                    <a:pt x="-2260" y="1232914"/>
                    <a:pt x="635" y="1209119"/>
                  </a:cubicBezTo>
                  <a:cubicBezTo>
                    <a:pt x="10497" y="1129230"/>
                    <a:pt x="26873" y="1050698"/>
                    <a:pt x="51392" y="973975"/>
                  </a:cubicBezTo>
                  <a:cubicBezTo>
                    <a:pt x="59263" y="950814"/>
                    <a:pt x="67225" y="927742"/>
                    <a:pt x="74825" y="904490"/>
                  </a:cubicBezTo>
                  <a:cubicBezTo>
                    <a:pt x="77901" y="894810"/>
                    <a:pt x="83148" y="886667"/>
                    <a:pt x="91201" y="880334"/>
                  </a:cubicBezTo>
                  <a:close/>
                </a:path>
              </a:pathLst>
            </a:custGeom>
            <a:solidFill>
              <a:schemeClr val="accent1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0">
              <a:extLst>
                <a:ext uri="{FF2B5EF4-FFF2-40B4-BE49-F238E27FC236}">
                  <a16:creationId xmlns:a16="http://schemas.microsoft.com/office/drawing/2014/main" xmlns="" id="{6422BE0A-E1E5-764A-9D30-EF3006355AEF}"/>
                </a:ext>
              </a:extLst>
            </p:cNvPr>
            <p:cNvSpPr/>
            <p:nvPr/>
          </p:nvSpPr>
          <p:spPr>
            <a:xfrm>
              <a:off x="4744917" y="4206038"/>
              <a:ext cx="2706760" cy="1503485"/>
            </a:xfrm>
            <a:custGeom>
              <a:avLst/>
              <a:gdLst>
                <a:gd name="connsiteX0" fmla="*/ 2615560 w 2706760"/>
                <a:gd name="connsiteY0" fmla="*/ 623152 h 1503485"/>
                <a:gd name="connsiteX1" fmla="*/ 2532685 w 2706760"/>
                <a:gd name="connsiteY1" fmla="*/ 799307 h 1503485"/>
                <a:gd name="connsiteX2" fmla="*/ 2362230 w 2706760"/>
                <a:gd name="connsiteY2" fmla="*/ 1040241 h 1503485"/>
                <a:gd name="connsiteX3" fmla="*/ 1845075 w 2706760"/>
                <a:gd name="connsiteY3" fmla="*/ 1395446 h 1503485"/>
                <a:gd name="connsiteX4" fmla="*/ 1519094 w 2706760"/>
                <a:gd name="connsiteY4" fmla="*/ 1477778 h 1503485"/>
                <a:gd name="connsiteX5" fmla="*/ 1393786 w 2706760"/>
                <a:gd name="connsiteY5" fmla="*/ 1501211 h 1503485"/>
                <a:gd name="connsiteX6" fmla="*/ 1264498 w 2706760"/>
                <a:gd name="connsiteY6" fmla="*/ 1493611 h 1503485"/>
                <a:gd name="connsiteX7" fmla="*/ 1014063 w 2706760"/>
                <a:gd name="connsiteY7" fmla="*/ 1444303 h 1503485"/>
                <a:gd name="connsiteX8" fmla="*/ 471033 w 2706760"/>
                <a:gd name="connsiteY8" fmla="*/ 1162564 h 1503485"/>
                <a:gd name="connsiteX9" fmla="*/ 139623 w 2706760"/>
                <a:gd name="connsiteY9" fmla="*/ 746288 h 1503485"/>
                <a:gd name="connsiteX10" fmla="*/ 50415 w 2706760"/>
                <a:gd name="connsiteY10" fmla="*/ 527520 h 1503485"/>
                <a:gd name="connsiteX11" fmla="*/ 834 w 2706760"/>
                <a:gd name="connsiteY11" fmla="*/ 295542 h 1503485"/>
                <a:gd name="connsiteX12" fmla="*/ 31143 w 2706760"/>
                <a:gd name="connsiteY12" fmla="*/ 261524 h 1503485"/>
                <a:gd name="connsiteX13" fmla="*/ 87781 w 2706760"/>
                <a:gd name="connsiteY13" fmla="*/ 260981 h 1503485"/>
                <a:gd name="connsiteX14" fmla="*/ 223674 w 2706760"/>
                <a:gd name="connsiteY14" fmla="*/ 260890 h 1503485"/>
                <a:gd name="connsiteX15" fmla="*/ 278321 w 2706760"/>
                <a:gd name="connsiteY15" fmla="*/ 309747 h 1503485"/>
                <a:gd name="connsiteX16" fmla="*/ 327449 w 2706760"/>
                <a:gd name="connsiteY16" fmla="*/ 493954 h 1503485"/>
                <a:gd name="connsiteX17" fmla="*/ 488585 w 2706760"/>
                <a:gd name="connsiteY17" fmla="*/ 790621 h 1503485"/>
                <a:gd name="connsiteX18" fmla="*/ 618778 w 2706760"/>
                <a:gd name="connsiteY18" fmla="*/ 932395 h 1503485"/>
                <a:gd name="connsiteX19" fmla="*/ 644835 w 2706760"/>
                <a:gd name="connsiteY19" fmla="*/ 951667 h 1503485"/>
                <a:gd name="connsiteX20" fmla="*/ 758109 w 2706760"/>
                <a:gd name="connsiteY20" fmla="*/ 1039065 h 1503485"/>
                <a:gd name="connsiteX21" fmla="*/ 550650 w 2706760"/>
                <a:gd name="connsiteY21" fmla="*/ 157206 h 1503485"/>
                <a:gd name="connsiteX22" fmla="*/ 545855 w 2706760"/>
                <a:gd name="connsiteY22" fmla="*/ 41398 h 1503485"/>
                <a:gd name="connsiteX23" fmla="*/ 549927 w 2706760"/>
                <a:gd name="connsiteY23" fmla="*/ 7470 h 1503485"/>
                <a:gd name="connsiteX24" fmla="*/ 576526 w 2706760"/>
                <a:gd name="connsiteY24" fmla="*/ 14618 h 1503485"/>
                <a:gd name="connsiteX25" fmla="*/ 616516 w 2706760"/>
                <a:gd name="connsiteY25" fmla="*/ 75598 h 1503485"/>
                <a:gd name="connsiteX26" fmla="*/ 1134937 w 2706760"/>
                <a:gd name="connsiteY26" fmla="*/ 420488 h 1503485"/>
                <a:gd name="connsiteX27" fmla="*/ 1398672 w 2706760"/>
                <a:gd name="connsiteY27" fmla="*/ 446817 h 1503485"/>
                <a:gd name="connsiteX28" fmla="*/ 1891218 w 2706760"/>
                <a:gd name="connsiteY28" fmla="*/ 272562 h 1503485"/>
                <a:gd name="connsiteX29" fmla="*/ 2084834 w 2706760"/>
                <a:gd name="connsiteY29" fmla="*/ 83469 h 1503485"/>
                <a:gd name="connsiteX30" fmla="*/ 2118310 w 2706760"/>
                <a:gd name="connsiteY30" fmla="*/ 30994 h 1503485"/>
                <a:gd name="connsiteX31" fmla="*/ 2156490 w 2706760"/>
                <a:gd name="connsiteY31" fmla="*/ 10184 h 1503485"/>
                <a:gd name="connsiteX32" fmla="*/ 2159204 w 2706760"/>
                <a:gd name="connsiteY32" fmla="*/ 36965 h 1503485"/>
                <a:gd name="connsiteX33" fmla="*/ 2159295 w 2706760"/>
                <a:gd name="connsiteY33" fmla="*/ 74060 h 1503485"/>
                <a:gd name="connsiteX34" fmla="*/ 2159295 w 2706760"/>
                <a:gd name="connsiteY34" fmla="*/ 129159 h 1503485"/>
                <a:gd name="connsiteX35" fmla="*/ 1946679 w 2706760"/>
                <a:gd name="connsiteY35" fmla="*/ 1040604 h 1503485"/>
                <a:gd name="connsiteX36" fmla="*/ 2331288 w 2706760"/>
                <a:gd name="connsiteY36" fmla="*/ 606414 h 1503485"/>
                <a:gd name="connsiteX37" fmla="*/ 2381682 w 2706760"/>
                <a:gd name="connsiteY37" fmla="*/ 489792 h 1503485"/>
                <a:gd name="connsiteX38" fmla="*/ 2427191 w 2706760"/>
                <a:gd name="connsiteY38" fmla="*/ 312642 h 1503485"/>
                <a:gd name="connsiteX39" fmla="*/ 2427824 w 2706760"/>
                <a:gd name="connsiteY39" fmla="*/ 307214 h 1503485"/>
                <a:gd name="connsiteX40" fmla="*/ 2481024 w 2706760"/>
                <a:gd name="connsiteY40" fmla="*/ 261162 h 1503485"/>
                <a:gd name="connsiteX41" fmla="*/ 2621440 w 2706760"/>
                <a:gd name="connsiteY41" fmla="*/ 259714 h 1503485"/>
                <a:gd name="connsiteX42" fmla="*/ 2678078 w 2706760"/>
                <a:gd name="connsiteY42" fmla="*/ 261976 h 1503485"/>
                <a:gd name="connsiteX43" fmla="*/ 2706125 w 2706760"/>
                <a:gd name="connsiteY43" fmla="*/ 294366 h 1503485"/>
                <a:gd name="connsiteX44" fmla="*/ 2655369 w 2706760"/>
                <a:gd name="connsiteY44" fmla="*/ 529510 h 1503485"/>
                <a:gd name="connsiteX45" fmla="*/ 2631936 w 2706760"/>
                <a:gd name="connsiteY45" fmla="*/ 598996 h 1503485"/>
                <a:gd name="connsiteX46" fmla="*/ 2615560 w 2706760"/>
                <a:gd name="connsiteY46" fmla="*/ 623152 h 1503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706760" h="1503485">
                  <a:moveTo>
                    <a:pt x="2615560" y="623152"/>
                  </a:moveTo>
                  <a:cubicBezTo>
                    <a:pt x="2589413" y="682594"/>
                    <a:pt x="2563537" y="742126"/>
                    <a:pt x="2532685" y="799307"/>
                  </a:cubicBezTo>
                  <a:cubicBezTo>
                    <a:pt x="2486543" y="887158"/>
                    <a:pt x="2429001" y="966595"/>
                    <a:pt x="2362230" y="1040241"/>
                  </a:cubicBezTo>
                  <a:cubicBezTo>
                    <a:pt x="2217742" y="1199749"/>
                    <a:pt x="2044572" y="1316733"/>
                    <a:pt x="1845075" y="1395446"/>
                  </a:cubicBezTo>
                  <a:cubicBezTo>
                    <a:pt x="1740124" y="1436793"/>
                    <a:pt x="1631012" y="1463031"/>
                    <a:pt x="1519094" y="1477778"/>
                  </a:cubicBezTo>
                  <a:cubicBezTo>
                    <a:pt x="1476933" y="1483388"/>
                    <a:pt x="1436491" y="1496688"/>
                    <a:pt x="1393786" y="1501211"/>
                  </a:cubicBezTo>
                  <a:cubicBezTo>
                    <a:pt x="1349635" y="1505916"/>
                    <a:pt x="1306478" y="1503292"/>
                    <a:pt x="1264498" y="1493611"/>
                  </a:cubicBezTo>
                  <a:cubicBezTo>
                    <a:pt x="1181532" y="1474431"/>
                    <a:pt x="1096576" y="1465745"/>
                    <a:pt x="1014063" y="1444303"/>
                  </a:cubicBezTo>
                  <a:cubicBezTo>
                    <a:pt x="811490" y="1391646"/>
                    <a:pt x="630540" y="1297824"/>
                    <a:pt x="471033" y="1162564"/>
                  </a:cubicBezTo>
                  <a:cubicBezTo>
                    <a:pt x="333149" y="1045670"/>
                    <a:pt x="223041" y="906429"/>
                    <a:pt x="139623" y="746288"/>
                  </a:cubicBezTo>
                  <a:cubicBezTo>
                    <a:pt x="103162" y="676261"/>
                    <a:pt x="74209" y="602886"/>
                    <a:pt x="50415" y="527520"/>
                  </a:cubicBezTo>
                  <a:cubicBezTo>
                    <a:pt x="27434" y="451611"/>
                    <a:pt x="9248" y="374618"/>
                    <a:pt x="834" y="295542"/>
                  </a:cubicBezTo>
                  <a:cubicBezTo>
                    <a:pt x="-2242" y="266771"/>
                    <a:pt x="2191" y="262700"/>
                    <a:pt x="31143" y="261524"/>
                  </a:cubicBezTo>
                  <a:cubicBezTo>
                    <a:pt x="50053" y="260710"/>
                    <a:pt x="68962" y="262609"/>
                    <a:pt x="87781" y="260981"/>
                  </a:cubicBezTo>
                  <a:cubicBezTo>
                    <a:pt x="133109" y="260710"/>
                    <a:pt x="178437" y="260710"/>
                    <a:pt x="223674" y="260890"/>
                  </a:cubicBezTo>
                  <a:cubicBezTo>
                    <a:pt x="267645" y="261071"/>
                    <a:pt x="271626" y="264691"/>
                    <a:pt x="278321" y="309747"/>
                  </a:cubicBezTo>
                  <a:cubicBezTo>
                    <a:pt x="287730" y="372989"/>
                    <a:pt x="303835" y="434512"/>
                    <a:pt x="327449" y="493954"/>
                  </a:cubicBezTo>
                  <a:cubicBezTo>
                    <a:pt x="361648" y="603429"/>
                    <a:pt x="420909" y="699241"/>
                    <a:pt x="488585" y="790621"/>
                  </a:cubicBezTo>
                  <a:cubicBezTo>
                    <a:pt x="527037" y="842463"/>
                    <a:pt x="573179" y="887158"/>
                    <a:pt x="618778" y="932395"/>
                  </a:cubicBezTo>
                  <a:cubicBezTo>
                    <a:pt x="626559" y="940086"/>
                    <a:pt x="634973" y="946781"/>
                    <a:pt x="644835" y="951667"/>
                  </a:cubicBezTo>
                  <a:cubicBezTo>
                    <a:pt x="678220" y="985142"/>
                    <a:pt x="718481" y="1009661"/>
                    <a:pt x="758109" y="1039065"/>
                  </a:cubicBezTo>
                  <a:cubicBezTo>
                    <a:pt x="621221" y="759589"/>
                    <a:pt x="557707" y="465002"/>
                    <a:pt x="550650" y="157206"/>
                  </a:cubicBezTo>
                  <a:cubicBezTo>
                    <a:pt x="544227" y="118754"/>
                    <a:pt x="543322" y="80121"/>
                    <a:pt x="545855" y="41398"/>
                  </a:cubicBezTo>
                  <a:cubicBezTo>
                    <a:pt x="548479" y="30270"/>
                    <a:pt x="548751" y="18779"/>
                    <a:pt x="549927" y="7470"/>
                  </a:cubicBezTo>
                  <a:cubicBezTo>
                    <a:pt x="563769" y="-9630"/>
                    <a:pt x="570917" y="6927"/>
                    <a:pt x="576526" y="14618"/>
                  </a:cubicBezTo>
                  <a:cubicBezTo>
                    <a:pt x="590821" y="34251"/>
                    <a:pt x="601859" y="55965"/>
                    <a:pt x="616516" y="75598"/>
                  </a:cubicBezTo>
                  <a:cubicBezTo>
                    <a:pt x="748519" y="252114"/>
                    <a:pt x="921598" y="366475"/>
                    <a:pt x="1134937" y="420488"/>
                  </a:cubicBezTo>
                  <a:cubicBezTo>
                    <a:pt x="1221522" y="442383"/>
                    <a:pt x="1309735" y="452245"/>
                    <a:pt x="1398672" y="446817"/>
                  </a:cubicBezTo>
                  <a:cubicBezTo>
                    <a:pt x="1579169" y="435778"/>
                    <a:pt x="1744196" y="379322"/>
                    <a:pt x="1891218" y="272562"/>
                  </a:cubicBezTo>
                  <a:cubicBezTo>
                    <a:pt x="1965045" y="219000"/>
                    <a:pt x="2029916" y="156301"/>
                    <a:pt x="2084834" y="83469"/>
                  </a:cubicBezTo>
                  <a:cubicBezTo>
                    <a:pt x="2097410" y="66822"/>
                    <a:pt x="2107091" y="48365"/>
                    <a:pt x="2118310" y="30994"/>
                  </a:cubicBezTo>
                  <a:cubicBezTo>
                    <a:pt x="2125638" y="19594"/>
                    <a:pt x="2131338" y="-6553"/>
                    <a:pt x="2156490" y="10184"/>
                  </a:cubicBezTo>
                  <a:cubicBezTo>
                    <a:pt x="2159476" y="18870"/>
                    <a:pt x="2159114" y="27917"/>
                    <a:pt x="2159204" y="36965"/>
                  </a:cubicBezTo>
                  <a:cubicBezTo>
                    <a:pt x="2159838" y="49360"/>
                    <a:pt x="2159385" y="61665"/>
                    <a:pt x="2159295" y="74060"/>
                  </a:cubicBezTo>
                  <a:cubicBezTo>
                    <a:pt x="2159838" y="92426"/>
                    <a:pt x="2159566" y="110793"/>
                    <a:pt x="2159295" y="129159"/>
                  </a:cubicBezTo>
                  <a:cubicBezTo>
                    <a:pt x="2147714" y="445188"/>
                    <a:pt x="2092253" y="751174"/>
                    <a:pt x="1946679" y="1040604"/>
                  </a:cubicBezTo>
                  <a:cubicBezTo>
                    <a:pt x="2114962" y="927238"/>
                    <a:pt x="2244522" y="785735"/>
                    <a:pt x="2331288" y="606414"/>
                  </a:cubicBezTo>
                  <a:cubicBezTo>
                    <a:pt x="2352278" y="569319"/>
                    <a:pt x="2367025" y="529601"/>
                    <a:pt x="2381682" y="489792"/>
                  </a:cubicBezTo>
                  <a:cubicBezTo>
                    <a:pt x="2401858" y="431979"/>
                    <a:pt x="2418686" y="373351"/>
                    <a:pt x="2427191" y="312642"/>
                  </a:cubicBezTo>
                  <a:cubicBezTo>
                    <a:pt x="2427282" y="310833"/>
                    <a:pt x="2427462" y="309023"/>
                    <a:pt x="2427824" y="307214"/>
                  </a:cubicBezTo>
                  <a:cubicBezTo>
                    <a:pt x="2435515" y="262881"/>
                    <a:pt x="2437143" y="261524"/>
                    <a:pt x="2481024" y="261162"/>
                  </a:cubicBezTo>
                  <a:cubicBezTo>
                    <a:pt x="2527799" y="260800"/>
                    <a:pt x="2574665" y="262248"/>
                    <a:pt x="2621440" y="259714"/>
                  </a:cubicBezTo>
                  <a:cubicBezTo>
                    <a:pt x="2640169" y="263243"/>
                    <a:pt x="2659259" y="260710"/>
                    <a:pt x="2678078" y="261976"/>
                  </a:cubicBezTo>
                  <a:cubicBezTo>
                    <a:pt x="2702416" y="263605"/>
                    <a:pt x="2709021" y="270571"/>
                    <a:pt x="2706125" y="294366"/>
                  </a:cubicBezTo>
                  <a:cubicBezTo>
                    <a:pt x="2696263" y="374256"/>
                    <a:pt x="2679887" y="452788"/>
                    <a:pt x="2655369" y="529510"/>
                  </a:cubicBezTo>
                  <a:cubicBezTo>
                    <a:pt x="2647497" y="552672"/>
                    <a:pt x="2639445" y="575743"/>
                    <a:pt x="2631936" y="598996"/>
                  </a:cubicBezTo>
                  <a:cubicBezTo>
                    <a:pt x="2628859" y="608586"/>
                    <a:pt x="2623612" y="616728"/>
                    <a:pt x="2615560" y="623152"/>
                  </a:cubicBezTo>
                  <a:close/>
                </a:path>
              </a:pathLst>
            </a:custGeom>
            <a:solidFill>
              <a:schemeClr val="accent3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Rectangle 16">
            <a:extLst>
              <a:ext uri="{FF2B5EF4-FFF2-40B4-BE49-F238E27FC236}">
                <a16:creationId xmlns:a16="http://schemas.microsoft.com/office/drawing/2014/main" xmlns="" id="{1DB25E33-775F-4F40-9DA6-E7D9BEC0E1B7}"/>
              </a:ext>
            </a:extLst>
          </p:cNvPr>
          <p:cNvSpPr/>
          <p:nvPr/>
        </p:nvSpPr>
        <p:spPr>
          <a:xfrm rot="2700000">
            <a:off x="4461873" y="5328503"/>
            <a:ext cx="233318" cy="31372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xmlns="" id="{2AEA0F06-9A8A-ED44-9BC7-D521E8CB12F2}"/>
              </a:ext>
            </a:extLst>
          </p:cNvPr>
          <p:cNvSpPr/>
          <p:nvPr/>
        </p:nvSpPr>
        <p:spPr>
          <a:xfrm>
            <a:off x="5661483" y="3746011"/>
            <a:ext cx="216803" cy="27059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xmlns="" id="{0151A2DE-8B0A-1341-B5EA-9130A1A44CA7}"/>
              </a:ext>
            </a:extLst>
          </p:cNvPr>
          <p:cNvSpPr/>
          <p:nvPr/>
        </p:nvSpPr>
        <p:spPr>
          <a:xfrm flipH="1">
            <a:off x="3254797" y="3754720"/>
            <a:ext cx="257747" cy="283500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7" name="Isosceles Triangle 51">
            <a:extLst>
              <a:ext uri="{FF2B5EF4-FFF2-40B4-BE49-F238E27FC236}">
                <a16:creationId xmlns:a16="http://schemas.microsoft.com/office/drawing/2014/main" xmlns="" id="{EB72D6C1-ABBA-AE42-AC3B-A4DF72826C6F}"/>
              </a:ext>
            </a:extLst>
          </p:cNvPr>
          <p:cNvSpPr/>
          <p:nvPr/>
        </p:nvSpPr>
        <p:spPr>
          <a:xfrm>
            <a:off x="4482695" y="2235497"/>
            <a:ext cx="191673" cy="18740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0D3EFE0-C963-054C-AF00-1C28862B121A}"/>
              </a:ext>
            </a:extLst>
          </p:cNvPr>
          <p:cNvSpPr txBox="1"/>
          <p:nvPr/>
        </p:nvSpPr>
        <p:spPr>
          <a:xfrm flipH="1">
            <a:off x="2735581" y="5526429"/>
            <a:ext cx="4170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Apakah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metode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tersebut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dapat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dipertanggungjawabkan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?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5DCBAB8-89F0-A745-AED2-94EBC5834121}"/>
              </a:ext>
            </a:extLst>
          </p:cNvPr>
          <p:cNvSpPr txBox="1"/>
          <p:nvPr/>
        </p:nvSpPr>
        <p:spPr>
          <a:xfrm flipH="1">
            <a:off x="381000" y="3576555"/>
            <a:ext cx="2617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Bagaimana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sifat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dan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validitas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kebenaran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ilmu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pendidikan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84AB7A1-7B3E-CD43-90A8-83EE36DAD239}"/>
              </a:ext>
            </a:extLst>
          </p:cNvPr>
          <p:cNvSpPr txBox="1"/>
          <p:nvPr/>
        </p:nvSpPr>
        <p:spPr>
          <a:xfrm flipH="1">
            <a:off x="6096000" y="3576555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Apa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metode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yang </a:t>
            </a:r>
            <a:endParaRPr lang="en-US" altLang="ko-KR" dirty="0" smtClean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  <a:p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digunakan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oleh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ilmu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pendidikan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Untuk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</a:p>
          <a:p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memperoleh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kebenaran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?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:a16="http://schemas.microsoft.com/office/drawing/2014/main" xmlns="" id="{69EC556E-3FA4-8A45-9D7A-54245050E38D}"/>
              </a:ext>
            </a:extLst>
          </p:cNvPr>
          <p:cNvSpPr/>
          <p:nvPr/>
        </p:nvSpPr>
        <p:spPr>
          <a:xfrm rot="2700000">
            <a:off x="4471984" y="3594577"/>
            <a:ext cx="190721" cy="573467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0D3EFE0-C963-054C-AF00-1C28862B121A}"/>
              </a:ext>
            </a:extLst>
          </p:cNvPr>
          <p:cNvSpPr txBox="1"/>
          <p:nvPr/>
        </p:nvSpPr>
        <p:spPr>
          <a:xfrm flipH="1">
            <a:off x="2686853" y="1589166"/>
            <a:ext cx="4170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Apakah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sumber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pengetahuan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</a:p>
          <a:p>
            <a:pPr algn="ctr"/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ilmu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pendidikan</a:t>
            </a:r>
            <a:r>
              <a:rPr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?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611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3A10C5-A49E-7E4F-B727-19153E2D2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Persoalan</a:t>
            </a:r>
            <a:r>
              <a:rPr lang="en-US" b="1" dirty="0"/>
              <a:t> </a:t>
            </a:r>
            <a:r>
              <a:rPr lang="en-US" b="1" dirty="0" err="1" smtClean="0"/>
              <a:t>Aksiologis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err="1" smtClean="0"/>
              <a:t>Ilmu</a:t>
            </a:r>
            <a:r>
              <a:rPr lang="en-US" b="1" dirty="0" smtClean="0"/>
              <a:t> </a:t>
            </a:r>
            <a:r>
              <a:rPr lang="en-US" b="1" dirty="0" err="1" smtClean="0"/>
              <a:t>Pendidikan</a:t>
            </a:r>
            <a:endParaRPr lang="en-US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FEE48AE8-CD36-B343-A9A5-7ED7B60DFF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356063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7591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ID" sz="3200" dirty="0" err="1" smtClean="0"/>
              <a:t>Beberapa</a:t>
            </a:r>
            <a:r>
              <a:rPr lang="en-ID" sz="3200" dirty="0" smtClean="0"/>
              <a:t> </a:t>
            </a:r>
            <a:r>
              <a:rPr lang="en-ID" sz="3200" dirty="0" err="1" smtClean="0"/>
              <a:t>Contoh</a:t>
            </a:r>
            <a:r>
              <a:rPr lang="en-ID" sz="3200" dirty="0" smtClean="0"/>
              <a:t> </a:t>
            </a:r>
            <a:r>
              <a:rPr lang="en-ID" sz="3200" dirty="0" err="1" smtClean="0"/>
              <a:t>Pandandangan</a:t>
            </a:r>
            <a:r>
              <a:rPr lang="en-ID" sz="3200" dirty="0" smtClean="0"/>
              <a:t> </a:t>
            </a:r>
            <a:r>
              <a:rPr lang="en-ID" sz="3200" dirty="0" err="1" smtClean="0"/>
              <a:t>dalam</a:t>
            </a:r>
            <a:r>
              <a:rPr lang="en-ID" sz="3200" dirty="0" smtClean="0"/>
              <a:t> </a:t>
            </a:r>
            <a:r>
              <a:rPr lang="en-ID" sz="3200" dirty="0" err="1" smtClean="0"/>
              <a:t>Filsafat</a:t>
            </a:r>
            <a:r>
              <a:rPr lang="en-ID" sz="3200" dirty="0" smtClean="0"/>
              <a:t> </a:t>
            </a:r>
            <a:r>
              <a:rPr lang="en-ID" sz="3200" dirty="0" err="1" smtClean="0"/>
              <a:t>Ilmu</a:t>
            </a:r>
            <a:r>
              <a:rPr lang="en-ID" sz="3200" dirty="0" smtClean="0"/>
              <a:t> (</a:t>
            </a:r>
            <a:r>
              <a:rPr lang="en-ID" sz="3200" dirty="0" err="1" smtClean="0"/>
              <a:t>Pendidikan</a:t>
            </a:r>
            <a:r>
              <a:rPr lang="en-ID" sz="3200" dirty="0" smtClean="0"/>
              <a:t>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56406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64C36F-F212-7F47-AD85-522346C05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030" y="274638"/>
            <a:ext cx="8032770" cy="1143000"/>
          </a:xfrm>
        </p:spPr>
        <p:txBody>
          <a:bodyPr>
            <a:noAutofit/>
          </a:bodyPr>
          <a:lstStyle/>
          <a:p>
            <a:r>
              <a:rPr lang="en-US" sz="2800" b="1" dirty="0" err="1"/>
              <a:t>Objek</a:t>
            </a:r>
            <a:r>
              <a:rPr lang="en-US" sz="2800" b="1" dirty="0"/>
              <a:t> </a:t>
            </a:r>
            <a:r>
              <a:rPr lang="en-US" sz="2800" b="1" dirty="0" err="1" smtClean="0"/>
              <a:t>Ilmu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Pendidikan</a:t>
            </a:r>
            <a:r>
              <a:rPr lang="en-US" sz="2800" dirty="0" smtClean="0"/>
              <a:t>)</a:t>
            </a:r>
            <a:endParaRPr lang="en-US" sz="28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702A2CD-7271-6046-B0EE-F7FD9D721042}"/>
              </a:ext>
            </a:extLst>
          </p:cNvPr>
          <p:cNvSpPr txBox="1"/>
          <p:nvPr/>
        </p:nvSpPr>
        <p:spPr>
          <a:xfrm>
            <a:off x="654030" y="1375083"/>
            <a:ext cx="3235742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2000" b="1" dirty="0" err="1">
                <a:solidFill>
                  <a:schemeClr val="accent1"/>
                </a:solidFill>
              </a:rPr>
              <a:t>Jujun</a:t>
            </a:r>
            <a:r>
              <a:rPr lang="en-US" altLang="ko-KR" sz="2000" b="1" dirty="0">
                <a:solidFill>
                  <a:schemeClr val="accent1"/>
                </a:solidFill>
              </a:rPr>
              <a:t> S. </a:t>
            </a:r>
            <a:r>
              <a:rPr lang="en-US" altLang="ko-KR" sz="2000" b="1" dirty="0" err="1">
                <a:solidFill>
                  <a:schemeClr val="accent1"/>
                </a:solidFill>
              </a:rPr>
              <a:t>Suriasumantri</a:t>
            </a:r>
            <a:r>
              <a:rPr lang="en-US" altLang="ko-KR" sz="2000" b="1" dirty="0">
                <a:solidFill>
                  <a:schemeClr val="accent1"/>
                </a:solidFill>
              </a:rPr>
              <a:t> (</a:t>
            </a:r>
            <a:r>
              <a:rPr lang="en-US" altLang="ko-KR" sz="2000" b="1" dirty="0" err="1">
                <a:solidFill>
                  <a:schemeClr val="accent1"/>
                </a:solidFill>
              </a:rPr>
              <a:t>Versi</a:t>
            </a:r>
            <a:r>
              <a:rPr lang="en-US" altLang="ko-KR" sz="2000" b="1" dirty="0">
                <a:solidFill>
                  <a:schemeClr val="accent1"/>
                </a:solidFill>
              </a:rPr>
              <a:t> </a:t>
            </a:r>
            <a:r>
              <a:rPr lang="en-US" altLang="ko-KR" sz="2000" b="1" dirty="0" err="1">
                <a:solidFill>
                  <a:schemeClr val="accent1"/>
                </a:solidFill>
              </a:rPr>
              <a:t>Pertama</a:t>
            </a:r>
            <a:r>
              <a:rPr lang="en-US" altLang="ko-KR" sz="2000" b="1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07A4557-0130-9A4F-ACA5-7A44D26E57A5}"/>
              </a:ext>
            </a:extLst>
          </p:cNvPr>
          <p:cNvSpPr txBox="1"/>
          <p:nvPr/>
        </p:nvSpPr>
        <p:spPr>
          <a:xfrm>
            <a:off x="686301" y="2697918"/>
            <a:ext cx="3206724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b="1" dirty="0">
                <a:solidFill>
                  <a:schemeClr val="accent2"/>
                </a:solidFill>
              </a:rPr>
              <a:t>The Liang </a:t>
            </a:r>
            <a:r>
              <a:rPr lang="en-US" altLang="ko-KR" b="1" dirty="0" err="1">
                <a:solidFill>
                  <a:schemeClr val="accent2"/>
                </a:solidFill>
              </a:rPr>
              <a:t>Gie</a:t>
            </a:r>
            <a:r>
              <a:rPr lang="en-US" altLang="ko-KR" b="1" dirty="0">
                <a:solidFill>
                  <a:schemeClr val="accent2"/>
                </a:solidFill>
              </a:rPr>
              <a:t> (</a:t>
            </a:r>
            <a:r>
              <a:rPr lang="en-US" altLang="ko-KR" b="1" dirty="0" err="1">
                <a:solidFill>
                  <a:schemeClr val="accent2"/>
                </a:solidFill>
              </a:rPr>
              <a:t>Versi</a:t>
            </a:r>
            <a:r>
              <a:rPr lang="en-US" altLang="ko-KR" b="1" dirty="0">
                <a:solidFill>
                  <a:schemeClr val="accent2"/>
                </a:solidFill>
              </a:rPr>
              <a:t> </a:t>
            </a:r>
            <a:r>
              <a:rPr lang="en-US" altLang="ko-KR" b="1" dirty="0" err="1">
                <a:solidFill>
                  <a:schemeClr val="accent2"/>
                </a:solidFill>
              </a:rPr>
              <a:t>kedua</a:t>
            </a:r>
            <a:r>
              <a:rPr lang="en-US" altLang="ko-KR" b="1" dirty="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D20A9A4D-3D75-F743-B91A-69A8CE62D461}"/>
              </a:ext>
            </a:extLst>
          </p:cNvPr>
          <p:cNvSpPr txBox="1"/>
          <p:nvPr/>
        </p:nvSpPr>
        <p:spPr>
          <a:xfrm>
            <a:off x="5943600" y="1143000"/>
            <a:ext cx="2880855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2000" b="1" dirty="0" err="1">
                <a:solidFill>
                  <a:schemeClr val="accent3"/>
                </a:solidFill>
              </a:rPr>
              <a:t>Kaum</a:t>
            </a:r>
            <a:r>
              <a:rPr lang="en-US" altLang="ko-KR" sz="2000" b="1" dirty="0">
                <a:solidFill>
                  <a:schemeClr val="accent3"/>
                </a:solidFill>
              </a:rPr>
              <a:t> </a:t>
            </a:r>
            <a:r>
              <a:rPr lang="en-US" altLang="ko-KR" sz="2000" b="1" dirty="0" err="1">
                <a:solidFill>
                  <a:schemeClr val="accent3"/>
                </a:solidFill>
              </a:rPr>
              <a:t>Agamawan</a:t>
            </a:r>
            <a:r>
              <a:rPr lang="en-US" altLang="ko-KR" sz="2000" b="1" dirty="0">
                <a:solidFill>
                  <a:schemeClr val="accent3"/>
                </a:solidFill>
              </a:rPr>
              <a:t> (</a:t>
            </a:r>
            <a:r>
              <a:rPr lang="en-US" altLang="ko-KR" sz="2000" b="1" dirty="0" err="1">
                <a:solidFill>
                  <a:schemeClr val="accent3"/>
                </a:solidFill>
              </a:rPr>
              <a:t>Versi</a:t>
            </a:r>
            <a:r>
              <a:rPr lang="en-US" altLang="ko-KR" sz="2000" b="1" dirty="0">
                <a:solidFill>
                  <a:schemeClr val="accent3"/>
                </a:solidFill>
              </a:rPr>
              <a:t> </a:t>
            </a:r>
            <a:r>
              <a:rPr lang="en-US" altLang="ko-KR" sz="2000" b="1" dirty="0" err="1">
                <a:solidFill>
                  <a:schemeClr val="accent3"/>
                </a:solidFill>
              </a:rPr>
              <a:t>Ketiga</a:t>
            </a:r>
            <a:r>
              <a:rPr lang="en-US" altLang="ko-KR" sz="2000" b="1" dirty="0">
                <a:solidFill>
                  <a:schemeClr val="accent3"/>
                </a:solidFill>
              </a:rPr>
              <a:t>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0CD7B6A-F333-8A42-AC89-E63261B0E8DF}"/>
              </a:ext>
            </a:extLst>
          </p:cNvPr>
          <p:cNvSpPr txBox="1"/>
          <p:nvPr/>
        </p:nvSpPr>
        <p:spPr>
          <a:xfrm>
            <a:off x="686301" y="2067413"/>
            <a:ext cx="2541802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altLang="ko-KR" sz="16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Objek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Ilmu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 = </a:t>
            </a:r>
            <a:r>
              <a:rPr lang="en-US" altLang="ko-KR" sz="16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hal-hal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6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empiris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saja</a:t>
            </a:r>
            <a:endParaRPr lang="en-US" altLang="ko-KR" sz="1600" b="1" dirty="0">
              <a:solidFill>
                <a:schemeClr val="accent5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005379D-8B2A-2841-85B1-63D0EF71886A}"/>
              </a:ext>
            </a:extLst>
          </p:cNvPr>
          <p:cNvSpPr txBox="1"/>
          <p:nvPr/>
        </p:nvSpPr>
        <p:spPr>
          <a:xfrm>
            <a:off x="780618" y="3055702"/>
            <a:ext cx="3587724" cy="35394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Ide-ide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abstrak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(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ilmu-ilmu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matematis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Benda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fisik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(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ilmu-ilmu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fisik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Jasad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hidup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(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ilmu-ilmu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biologis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Gejala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rohani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(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ilmu-ilmu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psikologis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Peristiwa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sosial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(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ilmu-ilmu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sosial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Proses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tanda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(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ilmu-ilmu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linguistic)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Campuran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antara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berbagai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objek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diatas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(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ilmu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b="1" dirty="0" err="1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interdisiplin</a:t>
            </a:r>
            <a:r>
              <a:rPr lang="en-US" altLang="ko-KR" sz="16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altLang="ko-KR" sz="16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  <a:p>
            <a:endParaRPr lang="en-US" altLang="ko-KR" sz="1600" b="1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07B0DB5-9FF4-F046-BE0C-0B6BAD5ECD0D}"/>
              </a:ext>
            </a:extLst>
          </p:cNvPr>
          <p:cNvSpPr txBox="1"/>
          <p:nvPr/>
        </p:nvSpPr>
        <p:spPr>
          <a:xfrm>
            <a:off x="5943600" y="2159309"/>
            <a:ext cx="2854351" cy="95410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altLang="ko-KR" sz="14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Objek</a:t>
            </a:r>
            <a:r>
              <a:rPr lang="en-US" altLang="ko-KR" sz="14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Ilmu</a:t>
            </a:r>
            <a:r>
              <a:rPr lang="en-US" altLang="ko-KR" sz="14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 = </a:t>
            </a:r>
            <a:r>
              <a:rPr lang="en-US" altLang="ko-KR" sz="14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hal-hal</a:t>
            </a:r>
            <a:r>
              <a:rPr lang="en-US" altLang="ko-KR" sz="14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4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dhohir</a:t>
            </a:r>
            <a:r>
              <a:rPr lang="en-US" altLang="ko-KR" sz="14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 (</a:t>
            </a:r>
            <a:r>
              <a:rPr lang="en-US" altLang="ko-KR" sz="14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empiris</a:t>
            </a:r>
            <a:r>
              <a:rPr lang="en-US" altLang="ko-KR" sz="14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altLang="ko-KR" sz="14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Hal-</a:t>
            </a:r>
            <a:r>
              <a:rPr lang="en-US" altLang="ko-KR" sz="14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hal</a:t>
            </a:r>
            <a:r>
              <a:rPr lang="en-US" altLang="ko-KR" sz="14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4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bathin</a:t>
            </a:r>
            <a:r>
              <a:rPr lang="en-US" altLang="ko-KR" sz="14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 (non </a:t>
            </a:r>
            <a:r>
              <a:rPr lang="en-US" altLang="ko-KR" sz="14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empiris</a:t>
            </a:r>
            <a:r>
              <a:rPr lang="en-US" altLang="ko-KR" sz="14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/</a:t>
            </a:r>
            <a:r>
              <a:rPr lang="en-US" altLang="ko-KR" sz="14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metafisik</a:t>
            </a:r>
            <a:r>
              <a:rPr lang="en-US" altLang="ko-KR" sz="14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/</a:t>
            </a:r>
            <a:r>
              <a:rPr lang="en-US" altLang="ko-KR" sz="1400" b="1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ghaib</a:t>
            </a:r>
            <a:r>
              <a:rPr lang="en-US" altLang="ko-KR" sz="1400" b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13084D6-9C73-B747-9113-E4732A428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11402"/>
            <a:ext cx="2107873" cy="22483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19800" y="3612872"/>
            <a:ext cx="2284600" cy="707886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ID" sz="2000" dirty="0" err="1" smtClean="0">
                <a:solidFill>
                  <a:srgbClr val="FFFF00"/>
                </a:solidFill>
              </a:rPr>
              <a:t>Objek</a:t>
            </a:r>
            <a:r>
              <a:rPr lang="en-ID" sz="20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ID" sz="2000" dirty="0" err="1" smtClean="0">
                <a:solidFill>
                  <a:srgbClr val="FFFF00"/>
                </a:solidFill>
              </a:rPr>
              <a:t>Ilmu</a:t>
            </a:r>
            <a:r>
              <a:rPr lang="en-ID" sz="2000" dirty="0" smtClean="0">
                <a:solidFill>
                  <a:srgbClr val="FFFF00"/>
                </a:solidFill>
              </a:rPr>
              <a:t> </a:t>
            </a:r>
            <a:r>
              <a:rPr lang="en-ID" sz="2000" dirty="0" err="1" smtClean="0">
                <a:solidFill>
                  <a:srgbClr val="FFFF00"/>
                </a:solidFill>
              </a:rPr>
              <a:t>Pendidikan</a:t>
            </a:r>
            <a:r>
              <a:rPr lang="en-ID" sz="2000" dirty="0" smtClean="0">
                <a:solidFill>
                  <a:srgbClr val="FFFF00"/>
                </a:solidFill>
              </a:rPr>
              <a:t>?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0" y="4495800"/>
            <a:ext cx="26677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dirty="0" smtClean="0"/>
              <a:t>Mono </a:t>
            </a:r>
            <a:r>
              <a:rPr lang="en-ID" dirty="0" err="1" smtClean="0"/>
              <a:t>disipliner</a:t>
            </a:r>
            <a:r>
              <a:rPr lang="en-ID" dirty="0" smtClean="0"/>
              <a:t>?</a:t>
            </a:r>
          </a:p>
          <a:p>
            <a:r>
              <a:rPr lang="en-ID" dirty="0" smtClean="0"/>
              <a:t>Multi </a:t>
            </a:r>
            <a:r>
              <a:rPr lang="en-ID" dirty="0" err="1" smtClean="0"/>
              <a:t>disipliner</a:t>
            </a:r>
            <a:r>
              <a:rPr lang="en-ID" dirty="0" smtClean="0"/>
              <a:t>?</a:t>
            </a:r>
          </a:p>
          <a:p>
            <a:r>
              <a:rPr lang="en-ID" dirty="0" smtClean="0"/>
              <a:t>Inter/trans-</a:t>
            </a:r>
            <a:r>
              <a:rPr lang="en-ID" dirty="0" err="1" smtClean="0"/>
              <a:t>disipliner</a:t>
            </a:r>
            <a:r>
              <a:rPr lang="en-ID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166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F5FAA3-26CC-B141-A71F-227E7BE51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Persoalan</a:t>
            </a:r>
            <a:r>
              <a:rPr lang="en-US" b="1" dirty="0"/>
              <a:t> </a:t>
            </a:r>
            <a:r>
              <a:rPr lang="en-US" b="1" dirty="0" smtClean="0"/>
              <a:t>&amp; </a:t>
            </a:r>
            <a:r>
              <a:rPr lang="en-US" b="1" dirty="0" err="1" smtClean="0"/>
              <a:t>Jawaban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err="1" smtClean="0"/>
              <a:t>Epistemologis</a:t>
            </a:r>
            <a:r>
              <a:rPr lang="en-US" b="1" dirty="0" smtClean="0"/>
              <a:t> </a:t>
            </a:r>
            <a:r>
              <a:rPr lang="en-US" b="1" dirty="0" err="1" smtClean="0"/>
              <a:t>Ilmu</a:t>
            </a:r>
            <a:r>
              <a:rPr lang="en-US" b="1" dirty="0" smtClean="0"/>
              <a:t> </a:t>
            </a:r>
            <a:r>
              <a:rPr lang="en-US" b="1" dirty="0" err="1" smtClean="0"/>
              <a:t>Pendidikan</a:t>
            </a:r>
            <a:endParaRPr lang="en-US" b="1" dirty="0"/>
          </a:p>
        </p:txBody>
      </p:sp>
      <p:grpSp>
        <p:nvGrpSpPr>
          <p:cNvPr id="5" name="Graphic 57">
            <a:extLst>
              <a:ext uri="{FF2B5EF4-FFF2-40B4-BE49-F238E27FC236}">
                <a16:creationId xmlns:a16="http://schemas.microsoft.com/office/drawing/2014/main" xmlns="" id="{B3612BF5-58DF-2849-8031-7A980B087C07}"/>
              </a:ext>
            </a:extLst>
          </p:cNvPr>
          <p:cNvGrpSpPr/>
          <p:nvPr/>
        </p:nvGrpSpPr>
        <p:grpSpPr>
          <a:xfrm>
            <a:off x="3155618" y="2621408"/>
            <a:ext cx="2853954" cy="3172657"/>
            <a:chOff x="2662476" y="0"/>
            <a:chExt cx="6867047" cy="6858000"/>
          </a:xfrm>
        </p:grpSpPr>
        <p:sp>
          <p:nvSpPr>
            <p:cNvPr id="6" name="Freeform: Shape 3">
              <a:extLst>
                <a:ext uri="{FF2B5EF4-FFF2-40B4-BE49-F238E27FC236}">
                  <a16:creationId xmlns:a16="http://schemas.microsoft.com/office/drawing/2014/main" xmlns="" id="{27D74BEB-05F2-9C41-8461-AD4C47B557EF}"/>
                </a:ext>
              </a:extLst>
            </p:cNvPr>
            <p:cNvSpPr/>
            <p:nvPr/>
          </p:nvSpPr>
          <p:spPr>
            <a:xfrm>
              <a:off x="2662566" y="2855015"/>
              <a:ext cx="1157107" cy="1154658"/>
            </a:xfrm>
            <a:custGeom>
              <a:avLst/>
              <a:gdLst>
                <a:gd name="connsiteX0" fmla="*/ 400623 w 1157107"/>
                <a:gd name="connsiteY0" fmla="*/ 1125158 h 1154658"/>
                <a:gd name="connsiteX1" fmla="*/ 160503 w 1157107"/>
                <a:gd name="connsiteY1" fmla="*/ 973341 h 1154658"/>
                <a:gd name="connsiteX2" fmla="*/ 4976 w 1157107"/>
                <a:gd name="connsiteY2" fmla="*/ 647269 h 1154658"/>
                <a:gd name="connsiteX3" fmla="*/ 0 w 1157107"/>
                <a:gd name="connsiteY3" fmla="*/ 635689 h 1154658"/>
                <a:gd name="connsiteX4" fmla="*/ 0 w 1157107"/>
                <a:gd name="connsiteY4" fmla="*/ 521509 h 1154658"/>
                <a:gd name="connsiteX5" fmla="*/ 37638 w 1157107"/>
                <a:gd name="connsiteY5" fmla="*/ 370507 h 1154658"/>
                <a:gd name="connsiteX6" fmla="*/ 476079 w 1157107"/>
                <a:gd name="connsiteY6" fmla="*/ 9873 h 1154658"/>
                <a:gd name="connsiteX7" fmla="*/ 859693 w 1157107"/>
                <a:gd name="connsiteY7" fmla="*/ 75106 h 1154658"/>
                <a:gd name="connsiteX8" fmla="*/ 891721 w 1157107"/>
                <a:gd name="connsiteY8" fmla="*/ 89310 h 1154658"/>
                <a:gd name="connsiteX9" fmla="*/ 1127499 w 1157107"/>
                <a:gd name="connsiteY9" fmla="*/ 393668 h 1154658"/>
                <a:gd name="connsiteX10" fmla="*/ 1110218 w 1157107"/>
                <a:gd name="connsiteY10" fmla="*/ 802434 h 1154658"/>
                <a:gd name="connsiteX11" fmla="*/ 856617 w 1157107"/>
                <a:gd name="connsiteY11" fmla="*/ 1083630 h 1154658"/>
                <a:gd name="connsiteX12" fmla="*/ 592068 w 1157107"/>
                <a:gd name="connsiteY12" fmla="*/ 1154653 h 1154658"/>
                <a:gd name="connsiteX13" fmla="*/ 400623 w 1157107"/>
                <a:gd name="connsiteY13" fmla="*/ 1125158 h 115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57107" h="1154658">
                  <a:moveTo>
                    <a:pt x="400623" y="1125158"/>
                  </a:moveTo>
                  <a:cubicBezTo>
                    <a:pt x="310600" y="1090325"/>
                    <a:pt x="227635" y="1044364"/>
                    <a:pt x="160503" y="973341"/>
                  </a:cubicBezTo>
                  <a:cubicBezTo>
                    <a:pt x="73556" y="881328"/>
                    <a:pt x="21443" y="772849"/>
                    <a:pt x="4976" y="647269"/>
                  </a:cubicBezTo>
                  <a:cubicBezTo>
                    <a:pt x="4433" y="642836"/>
                    <a:pt x="4886" y="638131"/>
                    <a:pt x="0" y="635689"/>
                  </a:cubicBezTo>
                  <a:cubicBezTo>
                    <a:pt x="0" y="597599"/>
                    <a:pt x="0" y="559509"/>
                    <a:pt x="0" y="521509"/>
                  </a:cubicBezTo>
                  <a:cubicBezTo>
                    <a:pt x="11490" y="470934"/>
                    <a:pt x="17552" y="419001"/>
                    <a:pt x="37638" y="370507"/>
                  </a:cubicBezTo>
                  <a:cubicBezTo>
                    <a:pt x="119789" y="172366"/>
                    <a:pt x="264277" y="49682"/>
                    <a:pt x="476079" y="9873"/>
                  </a:cubicBezTo>
                  <a:cubicBezTo>
                    <a:pt x="611520" y="-15641"/>
                    <a:pt x="739361" y="9059"/>
                    <a:pt x="859693" y="75106"/>
                  </a:cubicBezTo>
                  <a:cubicBezTo>
                    <a:pt x="869916" y="80715"/>
                    <a:pt x="881045" y="84606"/>
                    <a:pt x="891721" y="89310"/>
                  </a:cubicBezTo>
                  <a:cubicBezTo>
                    <a:pt x="1007800" y="161781"/>
                    <a:pt x="1086061" y="264289"/>
                    <a:pt x="1127499" y="393668"/>
                  </a:cubicBezTo>
                  <a:cubicBezTo>
                    <a:pt x="1171650" y="531461"/>
                    <a:pt x="1166855" y="668260"/>
                    <a:pt x="1110218" y="802434"/>
                  </a:cubicBezTo>
                  <a:cubicBezTo>
                    <a:pt x="1058195" y="925661"/>
                    <a:pt x="971791" y="1018579"/>
                    <a:pt x="856617" y="1083630"/>
                  </a:cubicBezTo>
                  <a:cubicBezTo>
                    <a:pt x="775370" y="1129501"/>
                    <a:pt x="687067" y="1155105"/>
                    <a:pt x="592068" y="1154653"/>
                  </a:cubicBezTo>
                  <a:cubicBezTo>
                    <a:pt x="526383" y="1154201"/>
                    <a:pt x="461603" y="1153024"/>
                    <a:pt x="400623" y="1125158"/>
                  </a:cubicBezTo>
                  <a:close/>
                </a:path>
              </a:pathLst>
            </a:custGeom>
            <a:solidFill>
              <a:schemeClr val="accent4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4">
              <a:extLst>
                <a:ext uri="{FF2B5EF4-FFF2-40B4-BE49-F238E27FC236}">
                  <a16:creationId xmlns:a16="http://schemas.microsoft.com/office/drawing/2014/main" xmlns="" id="{421D800C-98C9-004E-A11A-F8C60E97CE52}"/>
                </a:ext>
              </a:extLst>
            </p:cNvPr>
            <p:cNvSpPr/>
            <p:nvPr/>
          </p:nvSpPr>
          <p:spPr>
            <a:xfrm>
              <a:off x="6858109" y="2076397"/>
              <a:ext cx="1503485" cy="2706760"/>
            </a:xfrm>
            <a:custGeom>
              <a:avLst/>
              <a:gdLst>
                <a:gd name="connsiteX0" fmla="*/ 623152 w 1503485"/>
                <a:gd name="connsiteY0" fmla="*/ 91201 h 2706760"/>
                <a:gd name="connsiteX1" fmla="*/ 799307 w 1503485"/>
                <a:gd name="connsiteY1" fmla="*/ 174076 h 2706760"/>
                <a:gd name="connsiteX2" fmla="*/ 1040242 w 1503485"/>
                <a:gd name="connsiteY2" fmla="*/ 344530 h 2706760"/>
                <a:gd name="connsiteX3" fmla="*/ 1395446 w 1503485"/>
                <a:gd name="connsiteY3" fmla="*/ 861685 h 2706760"/>
                <a:gd name="connsiteX4" fmla="*/ 1477778 w 1503485"/>
                <a:gd name="connsiteY4" fmla="*/ 1187666 h 2706760"/>
                <a:gd name="connsiteX5" fmla="*/ 1501211 w 1503485"/>
                <a:gd name="connsiteY5" fmla="*/ 1312974 h 2706760"/>
                <a:gd name="connsiteX6" fmla="*/ 1493611 w 1503485"/>
                <a:gd name="connsiteY6" fmla="*/ 1442263 h 2706760"/>
                <a:gd name="connsiteX7" fmla="*/ 1444302 w 1503485"/>
                <a:gd name="connsiteY7" fmla="*/ 1692697 h 2706760"/>
                <a:gd name="connsiteX8" fmla="*/ 1162563 w 1503485"/>
                <a:gd name="connsiteY8" fmla="*/ 2235728 h 2706760"/>
                <a:gd name="connsiteX9" fmla="*/ 746288 w 1503485"/>
                <a:gd name="connsiteY9" fmla="*/ 2567138 h 2706760"/>
                <a:gd name="connsiteX10" fmla="*/ 527520 w 1503485"/>
                <a:gd name="connsiteY10" fmla="*/ 2656346 h 2706760"/>
                <a:gd name="connsiteX11" fmla="*/ 295542 w 1503485"/>
                <a:gd name="connsiteY11" fmla="*/ 2705926 h 2706760"/>
                <a:gd name="connsiteX12" fmla="*/ 261524 w 1503485"/>
                <a:gd name="connsiteY12" fmla="*/ 2675617 h 2706760"/>
                <a:gd name="connsiteX13" fmla="*/ 260981 w 1503485"/>
                <a:gd name="connsiteY13" fmla="*/ 2618980 h 2706760"/>
                <a:gd name="connsiteX14" fmla="*/ 260890 w 1503485"/>
                <a:gd name="connsiteY14" fmla="*/ 2483087 h 2706760"/>
                <a:gd name="connsiteX15" fmla="*/ 309747 w 1503485"/>
                <a:gd name="connsiteY15" fmla="*/ 2428440 h 2706760"/>
                <a:gd name="connsiteX16" fmla="*/ 493954 w 1503485"/>
                <a:gd name="connsiteY16" fmla="*/ 2379312 h 2706760"/>
                <a:gd name="connsiteX17" fmla="*/ 790621 w 1503485"/>
                <a:gd name="connsiteY17" fmla="*/ 2218176 h 2706760"/>
                <a:gd name="connsiteX18" fmla="*/ 932395 w 1503485"/>
                <a:gd name="connsiteY18" fmla="*/ 2087982 h 2706760"/>
                <a:gd name="connsiteX19" fmla="*/ 951666 w 1503485"/>
                <a:gd name="connsiteY19" fmla="*/ 2061926 h 2706760"/>
                <a:gd name="connsiteX20" fmla="*/ 1039065 w 1503485"/>
                <a:gd name="connsiteY20" fmla="*/ 1948651 h 2706760"/>
                <a:gd name="connsiteX21" fmla="*/ 157206 w 1503485"/>
                <a:gd name="connsiteY21" fmla="*/ 2156110 h 2706760"/>
                <a:gd name="connsiteX22" fmla="*/ 41398 w 1503485"/>
                <a:gd name="connsiteY22" fmla="*/ 2160905 h 2706760"/>
                <a:gd name="connsiteX23" fmla="*/ 7470 w 1503485"/>
                <a:gd name="connsiteY23" fmla="*/ 2156834 h 2706760"/>
                <a:gd name="connsiteX24" fmla="*/ 14618 w 1503485"/>
                <a:gd name="connsiteY24" fmla="*/ 2130234 h 2706760"/>
                <a:gd name="connsiteX25" fmla="*/ 75598 w 1503485"/>
                <a:gd name="connsiteY25" fmla="*/ 2090244 h 2706760"/>
                <a:gd name="connsiteX26" fmla="*/ 420488 w 1503485"/>
                <a:gd name="connsiteY26" fmla="*/ 1571823 h 2706760"/>
                <a:gd name="connsiteX27" fmla="*/ 446816 w 1503485"/>
                <a:gd name="connsiteY27" fmla="*/ 1308088 h 2706760"/>
                <a:gd name="connsiteX28" fmla="*/ 272561 w 1503485"/>
                <a:gd name="connsiteY28" fmla="*/ 815543 h 2706760"/>
                <a:gd name="connsiteX29" fmla="*/ 83469 w 1503485"/>
                <a:gd name="connsiteY29" fmla="*/ 621926 h 2706760"/>
                <a:gd name="connsiteX30" fmla="*/ 30994 w 1503485"/>
                <a:gd name="connsiteY30" fmla="*/ 588451 h 2706760"/>
                <a:gd name="connsiteX31" fmla="*/ 10184 w 1503485"/>
                <a:gd name="connsiteY31" fmla="*/ 550270 h 2706760"/>
                <a:gd name="connsiteX32" fmla="*/ 36965 w 1503485"/>
                <a:gd name="connsiteY32" fmla="*/ 547556 h 2706760"/>
                <a:gd name="connsiteX33" fmla="*/ 74060 w 1503485"/>
                <a:gd name="connsiteY33" fmla="*/ 547466 h 2706760"/>
                <a:gd name="connsiteX34" fmla="*/ 129159 w 1503485"/>
                <a:gd name="connsiteY34" fmla="*/ 547466 h 2706760"/>
                <a:gd name="connsiteX35" fmla="*/ 1040603 w 1503485"/>
                <a:gd name="connsiteY35" fmla="*/ 760082 h 2706760"/>
                <a:gd name="connsiteX36" fmla="*/ 606414 w 1503485"/>
                <a:gd name="connsiteY36" fmla="*/ 375473 h 2706760"/>
                <a:gd name="connsiteX37" fmla="*/ 489792 w 1503485"/>
                <a:gd name="connsiteY37" fmla="*/ 325078 h 2706760"/>
                <a:gd name="connsiteX38" fmla="*/ 312642 w 1503485"/>
                <a:gd name="connsiteY38" fmla="*/ 279569 h 2706760"/>
                <a:gd name="connsiteX39" fmla="*/ 307214 w 1503485"/>
                <a:gd name="connsiteY39" fmla="*/ 278936 h 2706760"/>
                <a:gd name="connsiteX40" fmla="*/ 261162 w 1503485"/>
                <a:gd name="connsiteY40" fmla="*/ 225737 h 2706760"/>
                <a:gd name="connsiteX41" fmla="*/ 259714 w 1503485"/>
                <a:gd name="connsiteY41" fmla="*/ 85320 h 2706760"/>
                <a:gd name="connsiteX42" fmla="*/ 261976 w 1503485"/>
                <a:gd name="connsiteY42" fmla="*/ 28682 h 2706760"/>
                <a:gd name="connsiteX43" fmla="*/ 294366 w 1503485"/>
                <a:gd name="connsiteY43" fmla="*/ 635 h 2706760"/>
                <a:gd name="connsiteX44" fmla="*/ 529511 w 1503485"/>
                <a:gd name="connsiteY44" fmla="*/ 51392 h 2706760"/>
                <a:gd name="connsiteX45" fmla="*/ 598995 w 1503485"/>
                <a:gd name="connsiteY45" fmla="*/ 74825 h 2706760"/>
                <a:gd name="connsiteX46" fmla="*/ 623152 w 1503485"/>
                <a:gd name="connsiteY46" fmla="*/ 91201 h 2706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03485" h="2706760">
                  <a:moveTo>
                    <a:pt x="623152" y="91201"/>
                  </a:moveTo>
                  <a:cubicBezTo>
                    <a:pt x="682594" y="117348"/>
                    <a:pt x="742127" y="143224"/>
                    <a:pt x="799307" y="174076"/>
                  </a:cubicBezTo>
                  <a:cubicBezTo>
                    <a:pt x="887158" y="220218"/>
                    <a:pt x="966595" y="277760"/>
                    <a:pt x="1040242" y="344530"/>
                  </a:cubicBezTo>
                  <a:cubicBezTo>
                    <a:pt x="1199749" y="489019"/>
                    <a:pt x="1316733" y="662188"/>
                    <a:pt x="1395446" y="861685"/>
                  </a:cubicBezTo>
                  <a:cubicBezTo>
                    <a:pt x="1436793" y="966636"/>
                    <a:pt x="1463031" y="1075749"/>
                    <a:pt x="1477778" y="1187666"/>
                  </a:cubicBezTo>
                  <a:cubicBezTo>
                    <a:pt x="1483388" y="1229828"/>
                    <a:pt x="1496687" y="1270270"/>
                    <a:pt x="1501211" y="1312974"/>
                  </a:cubicBezTo>
                  <a:cubicBezTo>
                    <a:pt x="1505916" y="1357126"/>
                    <a:pt x="1503292" y="1400282"/>
                    <a:pt x="1493611" y="1442263"/>
                  </a:cubicBezTo>
                  <a:cubicBezTo>
                    <a:pt x="1474431" y="1525228"/>
                    <a:pt x="1465745" y="1610184"/>
                    <a:pt x="1444302" y="1692697"/>
                  </a:cubicBezTo>
                  <a:cubicBezTo>
                    <a:pt x="1391646" y="1895271"/>
                    <a:pt x="1297823" y="2076221"/>
                    <a:pt x="1162563" y="2235728"/>
                  </a:cubicBezTo>
                  <a:cubicBezTo>
                    <a:pt x="1045670" y="2373612"/>
                    <a:pt x="906429" y="2483720"/>
                    <a:pt x="746288" y="2567138"/>
                  </a:cubicBezTo>
                  <a:cubicBezTo>
                    <a:pt x="676261" y="2603599"/>
                    <a:pt x="602886" y="2632551"/>
                    <a:pt x="527520" y="2656346"/>
                  </a:cubicBezTo>
                  <a:cubicBezTo>
                    <a:pt x="451612" y="2679327"/>
                    <a:pt x="374617" y="2697512"/>
                    <a:pt x="295542" y="2705926"/>
                  </a:cubicBezTo>
                  <a:cubicBezTo>
                    <a:pt x="266771" y="2709002"/>
                    <a:pt x="262700" y="2704569"/>
                    <a:pt x="261524" y="2675617"/>
                  </a:cubicBezTo>
                  <a:cubicBezTo>
                    <a:pt x="260709" y="2656708"/>
                    <a:pt x="262609" y="2637799"/>
                    <a:pt x="260981" y="2618980"/>
                  </a:cubicBezTo>
                  <a:cubicBezTo>
                    <a:pt x="260709" y="2573652"/>
                    <a:pt x="260709" y="2528324"/>
                    <a:pt x="260890" y="2483087"/>
                  </a:cubicBezTo>
                  <a:cubicBezTo>
                    <a:pt x="261071" y="2439116"/>
                    <a:pt x="264690" y="2435135"/>
                    <a:pt x="309747" y="2428440"/>
                  </a:cubicBezTo>
                  <a:cubicBezTo>
                    <a:pt x="372989" y="2419030"/>
                    <a:pt x="434512" y="2402926"/>
                    <a:pt x="493954" y="2379312"/>
                  </a:cubicBezTo>
                  <a:cubicBezTo>
                    <a:pt x="603428" y="2345112"/>
                    <a:pt x="699242" y="2285851"/>
                    <a:pt x="790621" y="2218176"/>
                  </a:cubicBezTo>
                  <a:cubicBezTo>
                    <a:pt x="842463" y="2179724"/>
                    <a:pt x="887158" y="2133582"/>
                    <a:pt x="932395" y="2087982"/>
                  </a:cubicBezTo>
                  <a:cubicBezTo>
                    <a:pt x="940086" y="2080202"/>
                    <a:pt x="946781" y="2071787"/>
                    <a:pt x="951666" y="2061926"/>
                  </a:cubicBezTo>
                  <a:cubicBezTo>
                    <a:pt x="985142" y="2028540"/>
                    <a:pt x="1009661" y="1988279"/>
                    <a:pt x="1039065" y="1948651"/>
                  </a:cubicBezTo>
                  <a:cubicBezTo>
                    <a:pt x="759588" y="2085540"/>
                    <a:pt x="465002" y="2149053"/>
                    <a:pt x="157206" y="2156110"/>
                  </a:cubicBezTo>
                  <a:cubicBezTo>
                    <a:pt x="118754" y="2162534"/>
                    <a:pt x="80121" y="2163439"/>
                    <a:pt x="41398" y="2160905"/>
                  </a:cubicBezTo>
                  <a:cubicBezTo>
                    <a:pt x="30270" y="2158281"/>
                    <a:pt x="18779" y="2158010"/>
                    <a:pt x="7470" y="2156834"/>
                  </a:cubicBezTo>
                  <a:cubicBezTo>
                    <a:pt x="-9630" y="2142991"/>
                    <a:pt x="6927" y="2135844"/>
                    <a:pt x="14618" y="2130234"/>
                  </a:cubicBezTo>
                  <a:cubicBezTo>
                    <a:pt x="34251" y="2115939"/>
                    <a:pt x="55965" y="2104901"/>
                    <a:pt x="75598" y="2090244"/>
                  </a:cubicBezTo>
                  <a:cubicBezTo>
                    <a:pt x="252114" y="1958241"/>
                    <a:pt x="366475" y="1785163"/>
                    <a:pt x="420488" y="1571823"/>
                  </a:cubicBezTo>
                  <a:cubicBezTo>
                    <a:pt x="442383" y="1485238"/>
                    <a:pt x="452245" y="1397025"/>
                    <a:pt x="446816" y="1308088"/>
                  </a:cubicBezTo>
                  <a:cubicBezTo>
                    <a:pt x="435778" y="1127591"/>
                    <a:pt x="379322" y="962565"/>
                    <a:pt x="272561" y="815543"/>
                  </a:cubicBezTo>
                  <a:cubicBezTo>
                    <a:pt x="219000" y="741715"/>
                    <a:pt x="156301" y="676845"/>
                    <a:pt x="83469" y="621926"/>
                  </a:cubicBezTo>
                  <a:cubicBezTo>
                    <a:pt x="66822" y="609351"/>
                    <a:pt x="48365" y="599670"/>
                    <a:pt x="30994" y="588451"/>
                  </a:cubicBezTo>
                  <a:cubicBezTo>
                    <a:pt x="19594" y="581122"/>
                    <a:pt x="-6553" y="575422"/>
                    <a:pt x="10184" y="550270"/>
                  </a:cubicBezTo>
                  <a:cubicBezTo>
                    <a:pt x="18870" y="547285"/>
                    <a:pt x="27917" y="547647"/>
                    <a:pt x="36965" y="547556"/>
                  </a:cubicBezTo>
                  <a:cubicBezTo>
                    <a:pt x="49360" y="546923"/>
                    <a:pt x="61664" y="547375"/>
                    <a:pt x="74060" y="547466"/>
                  </a:cubicBezTo>
                  <a:cubicBezTo>
                    <a:pt x="92426" y="546923"/>
                    <a:pt x="110793" y="547194"/>
                    <a:pt x="129159" y="547466"/>
                  </a:cubicBezTo>
                  <a:cubicBezTo>
                    <a:pt x="445188" y="559047"/>
                    <a:pt x="751174" y="614508"/>
                    <a:pt x="1040603" y="760082"/>
                  </a:cubicBezTo>
                  <a:cubicBezTo>
                    <a:pt x="927238" y="591798"/>
                    <a:pt x="785736" y="462238"/>
                    <a:pt x="606414" y="375473"/>
                  </a:cubicBezTo>
                  <a:cubicBezTo>
                    <a:pt x="569319" y="354483"/>
                    <a:pt x="529601" y="339735"/>
                    <a:pt x="489792" y="325078"/>
                  </a:cubicBezTo>
                  <a:cubicBezTo>
                    <a:pt x="431979" y="304902"/>
                    <a:pt x="373351" y="288074"/>
                    <a:pt x="312642" y="279569"/>
                  </a:cubicBezTo>
                  <a:cubicBezTo>
                    <a:pt x="310832" y="279479"/>
                    <a:pt x="309023" y="279298"/>
                    <a:pt x="307214" y="278936"/>
                  </a:cubicBezTo>
                  <a:cubicBezTo>
                    <a:pt x="262881" y="271246"/>
                    <a:pt x="261524" y="269617"/>
                    <a:pt x="261162" y="225737"/>
                  </a:cubicBezTo>
                  <a:cubicBezTo>
                    <a:pt x="260800" y="178961"/>
                    <a:pt x="262247" y="132095"/>
                    <a:pt x="259714" y="85320"/>
                  </a:cubicBezTo>
                  <a:cubicBezTo>
                    <a:pt x="263243" y="66591"/>
                    <a:pt x="260709" y="47501"/>
                    <a:pt x="261976" y="28682"/>
                  </a:cubicBezTo>
                  <a:cubicBezTo>
                    <a:pt x="263605" y="4345"/>
                    <a:pt x="270571" y="-2260"/>
                    <a:pt x="294366" y="635"/>
                  </a:cubicBezTo>
                  <a:cubicBezTo>
                    <a:pt x="374255" y="10497"/>
                    <a:pt x="452788" y="26873"/>
                    <a:pt x="529511" y="51392"/>
                  </a:cubicBezTo>
                  <a:cubicBezTo>
                    <a:pt x="552672" y="59263"/>
                    <a:pt x="575743" y="67315"/>
                    <a:pt x="598995" y="74825"/>
                  </a:cubicBezTo>
                  <a:cubicBezTo>
                    <a:pt x="608586" y="77810"/>
                    <a:pt x="616818" y="83058"/>
                    <a:pt x="623152" y="91201"/>
                  </a:cubicBezTo>
                  <a:close/>
                </a:path>
              </a:pathLst>
            </a:custGeom>
            <a:solidFill>
              <a:schemeClr val="accent2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5">
              <a:extLst>
                <a:ext uri="{FF2B5EF4-FFF2-40B4-BE49-F238E27FC236}">
                  <a16:creationId xmlns:a16="http://schemas.microsoft.com/office/drawing/2014/main" xmlns="" id="{2E27A412-1E5A-7647-9C40-AFC098A7425E}"/>
                </a:ext>
              </a:extLst>
            </p:cNvPr>
            <p:cNvSpPr/>
            <p:nvPr/>
          </p:nvSpPr>
          <p:spPr>
            <a:xfrm>
              <a:off x="3825287" y="2075782"/>
              <a:ext cx="1503558" cy="2707333"/>
            </a:xfrm>
            <a:custGeom>
              <a:avLst/>
              <a:gdLst>
                <a:gd name="connsiteX0" fmla="*/ 973120 w 1503558"/>
                <a:gd name="connsiteY0" fmla="*/ 2656690 h 2707333"/>
                <a:gd name="connsiteX1" fmla="*/ 532326 w 1503558"/>
                <a:gd name="connsiteY1" fmla="*/ 2412589 h 2707333"/>
                <a:gd name="connsiteX2" fmla="*/ 74071 w 1503558"/>
                <a:gd name="connsiteY2" fmla="*/ 1719641 h 2707333"/>
                <a:gd name="connsiteX3" fmla="*/ 48738 w 1503558"/>
                <a:gd name="connsiteY3" fmla="*/ 1609352 h 2707333"/>
                <a:gd name="connsiteX4" fmla="*/ 36433 w 1503558"/>
                <a:gd name="connsiteY4" fmla="*/ 1586734 h 2707333"/>
                <a:gd name="connsiteX5" fmla="*/ 2234 w 1503558"/>
                <a:gd name="connsiteY5" fmla="*/ 1394655 h 2707333"/>
                <a:gd name="connsiteX6" fmla="*/ 15624 w 1503558"/>
                <a:gd name="connsiteY6" fmla="*/ 1238948 h 2707333"/>
                <a:gd name="connsiteX7" fmla="*/ 37609 w 1503558"/>
                <a:gd name="connsiteY7" fmla="*/ 1164668 h 2707333"/>
                <a:gd name="connsiteX8" fmla="*/ 210236 w 1503558"/>
                <a:gd name="connsiteY8" fmla="*/ 668323 h 2707333"/>
                <a:gd name="connsiteX9" fmla="*/ 961449 w 1503558"/>
                <a:gd name="connsiteY9" fmla="*/ 63950 h 2707333"/>
                <a:gd name="connsiteX10" fmla="*/ 974115 w 1503558"/>
                <a:gd name="connsiteY10" fmla="*/ 59065 h 2707333"/>
                <a:gd name="connsiteX11" fmla="*/ 1004424 w 1503558"/>
                <a:gd name="connsiteY11" fmla="*/ 42146 h 2707333"/>
                <a:gd name="connsiteX12" fmla="*/ 1203741 w 1503558"/>
                <a:gd name="connsiteY12" fmla="*/ 889 h 2707333"/>
                <a:gd name="connsiteX13" fmla="*/ 1243098 w 1503558"/>
                <a:gd name="connsiteY13" fmla="*/ 36084 h 2707333"/>
                <a:gd name="connsiteX14" fmla="*/ 1243640 w 1503558"/>
                <a:gd name="connsiteY14" fmla="*/ 84940 h 2707333"/>
                <a:gd name="connsiteX15" fmla="*/ 1243731 w 1503558"/>
                <a:gd name="connsiteY15" fmla="*/ 219658 h 2707333"/>
                <a:gd name="connsiteX16" fmla="*/ 1193336 w 1503558"/>
                <a:gd name="connsiteY16" fmla="*/ 279280 h 2707333"/>
                <a:gd name="connsiteX17" fmla="*/ 1019081 w 1503558"/>
                <a:gd name="connsiteY17" fmla="*/ 322527 h 2707333"/>
                <a:gd name="connsiteX18" fmla="*/ 460218 w 1503558"/>
                <a:gd name="connsiteY18" fmla="*/ 764769 h 2707333"/>
                <a:gd name="connsiteX19" fmla="*/ 652839 w 1503558"/>
                <a:gd name="connsiteY19" fmla="*/ 678365 h 2707333"/>
                <a:gd name="connsiteX20" fmla="*/ 1012024 w 1503558"/>
                <a:gd name="connsiteY20" fmla="*/ 583186 h 2707333"/>
                <a:gd name="connsiteX21" fmla="*/ 1465937 w 1503558"/>
                <a:gd name="connsiteY21" fmla="*/ 547991 h 2707333"/>
                <a:gd name="connsiteX22" fmla="*/ 1492084 w 1503558"/>
                <a:gd name="connsiteY22" fmla="*/ 549891 h 2707333"/>
                <a:gd name="connsiteX23" fmla="*/ 1496518 w 1503558"/>
                <a:gd name="connsiteY23" fmla="*/ 569253 h 2707333"/>
                <a:gd name="connsiteX24" fmla="*/ 1465123 w 1503558"/>
                <a:gd name="connsiteY24" fmla="*/ 591962 h 2707333"/>
                <a:gd name="connsiteX25" fmla="*/ 1441599 w 1503558"/>
                <a:gd name="connsiteY25" fmla="*/ 608519 h 2707333"/>
                <a:gd name="connsiteX26" fmla="*/ 1174698 w 1503558"/>
                <a:gd name="connsiteY26" fmla="*/ 904372 h 2707333"/>
                <a:gd name="connsiteX27" fmla="*/ 1058529 w 1503558"/>
                <a:gd name="connsiteY27" fmla="*/ 1294047 h 2707333"/>
                <a:gd name="connsiteX28" fmla="*/ 1113990 w 1503558"/>
                <a:gd name="connsiteY28" fmla="*/ 1672775 h 2707333"/>
                <a:gd name="connsiteX29" fmla="*/ 1315025 w 1503558"/>
                <a:gd name="connsiteY29" fmla="*/ 1992333 h 2707333"/>
                <a:gd name="connsiteX30" fmla="*/ 1485389 w 1503558"/>
                <a:gd name="connsiteY30" fmla="*/ 2130669 h 2707333"/>
                <a:gd name="connsiteX31" fmla="*/ 1497784 w 1503558"/>
                <a:gd name="connsiteY31" fmla="*/ 2157088 h 2707333"/>
                <a:gd name="connsiteX32" fmla="*/ 1464037 w 1503558"/>
                <a:gd name="connsiteY32" fmla="*/ 2160435 h 2707333"/>
                <a:gd name="connsiteX33" fmla="*/ 1274311 w 1503558"/>
                <a:gd name="connsiteY33" fmla="*/ 2155550 h 2707333"/>
                <a:gd name="connsiteX34" fmla="*/ 1039710 w 1503558"/>
                <a:gd name="connsiteY34" fmla="*/ 2129674 h 2707333"/>
                <a:gd name="connsiteX35" fmla="*/ 640987 w 1503558"/>
                <a:gd name="connsiteY35" fmla="*/ 2026351 h 2707333"/>
                <a:gd name="connsiteX36" fmla="*/ 548883 w 1503558"/>
                <a:gd name="connsiteY36" fmla="*/ 1987628 h 2707333"/>
                <a:gd name="connsiteX37" fmla="*/ 462661 w 1503558"/>
                <a:gd name="connsiteY37" fmla="*/ 1945286 h 2707333"/>
                <a:gd name="connsiteX38" fmla="*/ 557659 w 1503558"/>
                <a:gd name="connsiteY38" fmla="*/ 2072132 h 2707333"/>
                <a:gd name="connsiteX39" fmla="*/ 904812 w 1503558"/>
                <a:gd name="connsiteY39" fmla="*/ 2338309 h 2707333"/>
                <a:gd name="connsiteX40" fmla="*/ 922907 w 1503558"/>
                <a:gd name="connsiteY40" fmla="*/ 2344099 h 2707333"/>
                <a:gd name="connsiteX41" fmla="*/ 1004244 w 1503558"/>
                <a:gd name="connsiteY41" fmla="*/ 2378842 h 2707333"/>
                <a:gd name="connsiteX42" fmla="*/ 1192884 w 1503558"/>
                <a:gd name="connsiteY42" fmla="*/ 2429779 h 2707333"/>
                <a:gd name="connsiteX43" fmla="*/ 1243731 w 1503558"/>
                <a:gd name="connsiteY43" fmla="*/ 2483883 h 2707333"/>
                <a:gd name="connsiteX44" fmla="*/ 1243731 w 1503558"/>
                <a:gd name="connsiteY44" fmla="*/ 2624029 h 2707333"/>
                <a:gd name="connsiteX45" fmla="*/ 1243098 w 1503558"/>
                <a:gd name="connsiteY45" fmla="*/ 2672885 h 2707333"/>
                <a:gd name="connsiteX46" fmla="*/ 1206455 w 1503558"/>
                <a:gd name="connsiteY46" fmla="*/ 2706180 h 2707333"/>
                <a:gd name="connsiteX47" fmla="*/ 980991 w 1503558"/>
                <a:gd name="connsiteY47" fmla="*/ 2657504 h 2707333"/>
                <a:gd name="connsiteX48" fmla="*/ 973120 w 1503558"/>
                <a:gd name="connsiteY48" fmla="*/ 2656690 h 2707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503558" h="2707333">
                  <a:moveTo>
                    <a:pt x="973120" y="2656690"/>
                  </a:moveTo>
                  <a:cubicBezTo>
                    <a:pt x="816327" y="2593086"/>
                    <a:pt x="664782" y="2520345"/>
                    <a:pt x="532326" y="2412589"/>
                  </a:cubicBezTo>
                  <a:cubicBezTo>
                    <a:pt x="307044" y="2229377"/>
                    <a:pt x="153960" y="1998757"/>
                    <a:pt x="74071" y="1719641"/>
                  </a:cubicBezTo>
                  <a:cubicBezTo>
                    <a:pt x="63757" y="1683451"/>
                    <a:pt x="57062" y="1646085"/>
                    <a:pt x="48738" y="1609352"/>
                  </a:cubicBezTo>
                  <a:cubicBezTo>
                    <a:pt x="38786" y="1605010"/>
                    <a:pt x="37247" y="1595600"/>
                    <a:pt x="36433" y="1586734"/>
                  </a:cubicBezTo>
                  <a:cubicBezTo>
                    <a:pt x="30914" y="1521682"/>
                    <a:pt x="9562" y="1459526"/>
                    <a:pt x="2234" y="1394655"/>
                  </a:cubicBezTo>
                  <a:cubicBezTo>
                    <a:pt x="-3828" y="1341275"/>
                    <a:pt x="3048" y="1289886"/>
                    <a:pt x="15624" y="1238948"/>
                  </a:cubicBezTo>
                  <a:cubicBezTo>
                    <a:pt x="21776" y="1214067"/>
                    <a:pt x="19605" y="1186201"/>
                    <a:pt x="37609" y="1164668"/>
                  </a:cubicBezTo>
                  <a:cubicBezTo>
                    <a:pt x="62038" y="987699"/>
                    <a:pt x="118675" y="821678"/>
                    <a:pt x="210236" y="668323"/>
                  </a:cubicBezTo>
                  <a:cubicBezTo>
                    <a:pt x="385847" y="374279"/>
                    <a:pt x="636101" y="172158"/>
                    <a:pt x="961449" y="63950"/>
                  </a:cubicBezTo>
                  <a:cubicBezTo>
                    <a:pt x="965701" y="62502"/>
                    <a:pt x="969863" y="60693"/>
                    <a:pt x="974115" y="59065"/>
                  </a:cubicBezTo>
                  <a:cubicBezTo>
                    <a:pt x="982258" y="49836"/>
                    <a:pt x="992844" y="45312"/>
                    <a:pt x="1004424" y="42146"/>
                  </a:cubicBezTo>
                  <a:cubicBezTo>
                    <a:pt x="1070019" y="24322"/>
                    <a:pt x="1136066" y="8760"/>
                    <a:pt x="1203741" y="889"/>
                  </a:cubicBezTo>
                  <a:cubicBezTo>
                    <a:pt x="1234864" y="-2730"/>
                    <a:pt x="1242193" y="3875"/>
                    <a:pt x="1243098" y="36084"/>
                  </a:cubicBezTo>
                  <a:cubicBezTo>
                    <a:pt x="1243550" y="52369"/>
                    <a:pt x="1242012" y="68655"/>
                    <a:pt x="1243640" y="84940"/>
                  </a:cubicBezTo>
                  <a:cubicBezTo>
                    <a:pt x="1243912" y="129816"/>
                    <a:pt x="1243821" y="174782"/>
                    <a:pt x="1243731" y="219658"/>
                  </a:cubicBezTo>
                  <a:cubicBezTo>
                    <a:pt x="1243731" y="271138"/>
                    <a:pt x="1243640" y="271138"/>
                    <a:pt x="1193336" y="279280"/>
                  </a:cubicBezTo>
                  <a:cubicBezTo>
                    <a:pt x="1133713" y="287333"/>
                    <a:pt x="1076714" y="306242"/>
                    <a:pt x="1019081" y="322527"/>
                  </a:cubicBezTo>
                  <a:cubicBezTo>
                    <a:pt x="797870" y="403231"/>
                    <a:pt x="607601" y="542472"/>
                    <a:pt x="460218" y="764769"/>
                  </a:cubicBezTo>
                  <a:cubicBezTo>
                    <a:pt x="525269" y="730298"/>
                    <a:pt x="588421" y="702793"/>
                    <a:pt x="652839" y="678365"/>
                  </a:cubicBezTo>
                  <a:cubicBezTo>
                    <a:pt x="769280" y="634033"/>
                    <a:pt x="889521" y="604086"/>
                    <a:pt x="1012024" y="583186"/>
                  </a:cubicBezTo>
                  <a:cubicBezTo>
                    <a:pt x="1162213" y="557491"/>
                    <a:pt x="1313487" y="544824"/>
                    <a:pt x="1465937" y="547991"/>
                  </a:cubicBezTo>
                  <a:cubicBezTo>
                    <a:pt x="1474713" y="548082"/>
                    <a:pt x="1483489" y="547810"/>
                    <a:pt x="1492084" y="549891"/>
                  </a:cubicBezTo>
                  <a:cubicBezTo>
                    <a:pt x="1504479" y="553782"/>
                    <a:pt x="1504570" y="561019"/>
                    <a:pt x="1496518" y="569253"/>
                  </a:cubicBezTo>
                  <a:cubicBezTo>
                    <a:pt x="1487470" y="578572"/>
                    <a:pt x="1479780" y="589519"/>
                    <a:pt x="1465123" y="591962"/>
                  </a:cubicBezTo>
                  <a:cubicBezTo>
                    <a:pt x="1455352" y="593590"/>
                    <a:pt x="1449018" y="602185"/>
                    <a:pt x="1441599" y="608519"/>
                  </a:cubicBezTo>
                  <a:cubicBezTo>
                    <a:pt x="1329320" y="686056"/>
                    <a:pt x="1242012" y="786302"/>
                    <a:pt x="1174698" y="904372"/>
                  </a:cubicBezTo>
                  <a:cubicBezTo>
                    <a:pt x="1105757" y="1025156"/>
                    <a:pt x="1068119" y="1155983"/>
                    <a:pt x="1058529" y="1294047"/>
                  </a:cubicBezTo>
                  <a:cubicBezTo>
                    <a:pt x="1049481" y="1423788"/>
                    <a:pt x="1069114" y="1550182"/>
                    <a:pt x="1113990" y="1672775"/>
                  </a:cubicBezTo>
                  <a:cubicBezTo>
                    <a:pt x="1158322" y="1793740"/>
                    <a:pt x="1227264" y="1899234"/>
                    <a:pt x="1315025" y="1992333"/>
                  </a:cubicBezTo>
                  <a:cubicBezTo>
                    <a:pt x="1365420" y="2045803"/>
                    <a:pt x="1423957" y="2090227"/>
                    <a:pt x="1485389" y="2130669"/>
                  </a:cubicBezTo>
                  <a:cubicBezTo>
                    <a:pt x="1493894" y="2136278"/>
                    <a:pt x="1513165" y="2139264"/>
                    <a:pt x="1497784" y="2157088"/>
                  </a:cubicBezTo>
                  <a:cubicBezTo>
                    <a:pt x="1486565" y="2158807"/>
                    <a:pt x="1474985" y="2156726"/>
                    <a:pt x="1464037" y="2160435"/>
                  </a:cubicBezTo>
                  <a:cubicBezTo>
                    <a:pt x="1400614" y="2167945"/>
                    <a:pt x="1337463" y="2157721"/>
                    <a:pt x="1274311" y="2155550"/>
                  </a:cubicBezTo>
                  <a:cubicBezTo>
                    <a:pt x="1195779" y="2152745"/>
                    <a:pt x="1117518" y="2142160"/>
                    <a:pt x="1039710" y="2129674"/>
                  </a:cubicBezTo>
                  <a:cubicBezTo>
                    <a:pt x="903545" y="2107779"/>
                    <a:pt x="770547" y="2073670"/>
                    <a:pt x="640987" y="2026351"/>
                  </a:cubicBezTo>
                  <a:cubicBezTo>
                    <a:pt x="608687" y="2017304"/>
                    <a:pt x="579283" y="2001290"/>
                    <a:pt x="548883" y="1987628"/>
                  </a:cubicBezTo>
                  <a:cubicBezTo>
                    <a:pt x="522284" y="1972066"/>
                    <a:pt x="491794" y="1964286"/>
                    <a:pt x="462661" y="1945286"/>
                  </a:cubicBezTo>
                  <a:cubicBezTo>
                    <a:pt x="491341" y="1992785"/>
                    <a:pt x="523279" y="2033408"/>
                    <a:pt x="557659" y="2072132"/>
                  </a:cubicBezTo>
                  <a:cubicBezTo>
                    <a:pt x="656187" y="2183235"/>
                    <a:pt x="771452" y="2272624"/>
                    <a:pt x="904812" y="2338309"/>
                  </a:cubicBezTo>
                  <a:cubicBezTo>
                    <a:pt x="910512" y="2341114"/>
                    <a:pt x="916664" y="2342833"/>
                    <a:pt x="922907" y="2344099"/>
                  </a:cubicBezTo>
                  <a:cubicBezTo>
                    <a:pt x="951316" y="2352695"/>
                    <a:pt x="975292" y="2371604"/>
                    <a:pt x="1004244" y="2378842"/>
                  </a:cubicBezTo>
                  <a:cubicBezTo>
                    <a:pt x="1065405" y="2402004"/>
                    <a:pt x="1128194" y="2419194"/>
                    <a:pt x="1192884" y="2429779"/>
                  </a:cubicBezTo>
                  <a:cubicBezTo>
                    <a:pt x="1239026" y="2434303"/>
                    <a:pt x="1243550" y="2439008"/>
                    <a:pt x="1243731" y="2483883"/>
                  </a:cubicBezTo>
                  <a:cubicBezTo>
                    <a:pt x="1243821" y="2530568"/>
                    <a:pt x="1244002" y="2577344"/>
                    <a:pt x="1243731" y="2624029"/>
                  </a:cubicBezTo>
                  <a:cubicBezTo>
                    <a:pt x="1242012" y="2640315"/>
                    <a:pt x="1243640" y="2656600"/>
                    <a:pt x="1243098" y="2672885"/>
                  </a:cubicBezTo>
                  <a:cubicBezTo>
                    <a:pt x="1242102" y="2705728"/>
                    <a:pt x="1238031" y="2709980"/>
                    <a:pt x="1206455" y="2706180"/>
                  </a:cubicBezTo>
                  <a:cubicBezTo>
                    <a:pt x="1129823" y="2696861"/>
                    <a:pt x="1054638" y="2680847"/>
                    <a:pt x="980991" y="2657504"/>
                  </a:cubicBezTo>
                  <a:cubicBezTo>
                    <a:pt x="978458" y="2656600"/>
                    <a:pt x="975834" y="2656509"/>
                    <a:pt x="973120" y="2656690"/>
                  </a:cubicBezTo>
                  <a:close/>
                </a:path>
              </a:pathLst>
            </a:custGeom>
            <a:solidFill>
              <a:schemeClr val="accent4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">
              <a:extLst>
                <a:ext uri="{FF2B5EF4-FFF2-40B4-BE49-F238E27FC236}">
                  <a16:creationId xmlns:a16="http://schemas.microsoft.com/office/drawing/2014/main" xmlns="" id="{25486EE4-4353-F046-B74E-D20FA23A2330}"/>
                </a:ext>
              </a:extLst>
            </p:cNvPr>
            <p:cNvSpPr/>
            <p:nvPr/>
          </p:nvSpPr>
          <p:spPr>
            <a:xfrm>
              <a:off x="5520017" y="5701773"/>
              <a:ext cx="1148821" cy="1159091"/>
            </a:xfrm>
            <a:custGeom>
              <a:avLst/>
              <a:gdLst>
                <a:gd name="connsiteX0" fmla="*/ 894001 w 1148821"/>
                <a:gd name="connsiteY0" fmla="*/ 100926 h 1159091"/>
                <a:gd name="connsiteX1" fmla="*/ 973167 w 1148821"/>
                <a:gd name="connsiteY1" fmla="*/ 170683 h 1159091"/>
                <a:gd name="connsiteX2" fmla="*/ 1148779 w 1148821"/>
                <a:gd name="connsiteY2" fmla="*/ 574834 h 1159091"/>
                <a:gd name="connsiteX3" fmla="*/ 683014 w 1148821"/>
                <a:gd name="connsiteY3" fmla="*/ 1148264 h 1159091"/>
                <a:gd name="connsiteX4" fmla="*/ 420184 w 1148821"/>
                <a:gd name="connsiteY4" fmla="*/ 1137770 h 1159091"/>
                <a:gd name="connsiteX5" fmla="*/ 399104 w 1148821"/>
                <a:gd name="connsiteY5" fmla="*/ 1133698 h 1159091"/>
                <a:gd name="connsiteX6" fmla="*/ 188206 w 1148821"/>
                <a:gd name="connsiteY6" fmla="*/ 1009386 h 1159091"/>
                <a:gd name="connsiteX7" fmla="*/ 1647 w 1148821"/>
                <a:gd name="connsiteY7" fmla="*/ 624776 h 1159091"/>
                <a:gd name="connsiteX8" fmla="*/ 338576 w 1148821"/>
                <a:gd name="connsiteY8" fmla="*/ 59308 h 1159091"/>
                <a:gd name="connsiteX9" fmla="*/ 520702 w 1148821"/>
                <a:gd name="connsiteY9" fmla="*/ 11809 h 1159091"/>
                <a:gd name="connsiteX10" fmla="*/ 546849 w 1148821"/>
                <a:gd name="connsiteY10" fmla="*/ 499 h 1159091"/>
                <a:gd name="connsiteX11" fmla="*/ 711785 w 1148821"/>
                <a:gd name="connsiteY11" fmla="*/ 18142 h 1159091"/>
                <a:gd name="connsiteX12" fmla="*/ 733680 w 1148821"/>
                <a:gd name="connsiteY12" fmla="*/ 32075 h 1159091"/>
                <a:gd name="connsiteX13" fmla="*/ 894001 w 1148821"/>
                <a:gd name="connsiteY13" fmla="*/ 100926 h 115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8821" h="1159091">
                  <a:moveTo>
                    <a:pt x="894001" y="100926"/>
                  </a:moveTo>
                  <a:cubicBezTo>
                    <a:pt x="920420" y="124088"/>
                    <a:pt x="947924" y="146254"/>
                    <a:pt x="973167" y="170683"/>
                  </a:cubicBezTo>
                  <a:cubicBezTo>
                    <a:pt x="1087437" y="281062"/>
                    <a:pt x="1146879" y="417318"/>
                    <a:pt x="1148779" y="574834"/>
                  </a:cubicBezTo>
                  <a:cubicBezTo>
                    <a:pt x="1152126" y="856573"/>
                    <a:pt x="959958" y="1092170"/>
                    <a:pt x="683014" y="1148264"/>
                  </a:cubicBezTo>
                  <a:cubicBezTo>
                    <a:pt x="595253" y="1165998"/>
                    <a:pt x="507040" y="1161564"/>
                    <a:pt x="420184" y="1137770"/>
                  </a:cubicBezTo>
                  <a:cubicBezTo>
                    <a:pt x="413308" y="1135869"/>
                    <a:pt x="406161" y="1135055"/>
                    <a:pt x="399104" y="1133698"/>
                  </a:cubicBezTo>
                  <a:cubicBezTo>
                    <a:pt x="322471" y="1102936"/>
                    <a:pt x="249458" y="1066385"/>
                    <a:pt x="188206" y="1009386"/>
                  </a:cubicBezTo>
                  <a:cubicBezTo>
                    <a:pt x="76289" y="905249"/>
                    <a:pt x="13137" y="777950"/>
                    <a:pt x="1647" y="624776"/>
                  </a:cubicBezTo>
                  <a:cubicBezTo>
                    <a:pt x="-17534" y="368642"/>
                    <a:pt x="133017" y="150778"/>
                    <a:pt x="338576" y="59308"/>
                  </a:cubicBezTo>
                  <a:cubicBezTo>
                    <a:pt x="396661" y="33432"/>
                    <a:pt x="457369" y="17509"/>
                    <a:pt x="520702" y="11809"/>
                  </a:cubicBezTo>
                  <a:cubicBezTo>
                    <a:pt x="527126" y="2852"/>
                    <a:pt x="536897" y="952"/>
                    <a:pt x="546849" y="499"/>
                  </a:cubicBezTo>
                  <a:cubicBezTo>
                    <a:pt x="602672" y="-1853"/>
                    <a:pt x="657681" y="4118"/>
                    <a:pt x="711785" y="18142"/>
                  </a:cubicBezTo>
                  <a:cubicBezTo>
                    <a:pt x="720380" y="20404"/>
                    <a:pt x="729246" y="23028"/>
                    <a:pt x="733680" y="32075"/>
                  </a:cubicBezTo>
                  <a:cubicBezTo>
                    <a:pt x="790950" y="46008"/>
                    <a:pt x="841164" y="76679"/>
                    <a:pt x="894001" y="100926"/>
                  </a:cubicBezTo>
                  <a:close/>
                </a:path>
              </a:pathLst>
            </a:custGeom>
            <a:solidFill>
              <a:schemeClr val="accent3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7">
              <a:extLst>
                <a:ext uri="{FF2B5EF4-FFF2-40B4-BE49-F238E27FC236}">
                  <a16:creationId xmlns:a16="http://schemas.microsoft.com/office/drawing/2014/main" xmlns="" id="{650C17F2-5EEC-084E-9AFA-1AEFCCEDDC60}"/>
                </a:ext>
              </a:extLst>
            </p:cNvPr>
            <p:cNvSpPr/>
            <p:nvPr/>
          </p:nvSpPr>
          <p:spPr>
            <a:xfrm>
              <a:off x="8368504" y="2855662"/>
              <a:ext cx="1164832" cy="1154836"/>
            </a:xfrm>
            <a:custGeom>
              <a:avLst/>
              <a:gdLst>
                <a:gd name="connsiteX0" fmla="*/ 43834 w 1164832"/>
                <a:gd name="connsiteY0" fmla="*/ 365155 h 1154836"/>
                <a:gd name="connsiteX1" fmla="*/ 145528 w 1164832"/>
                <a:gd name="connsiteY1" fmla="*/ 199948 h 1154836"/>
                <a:gd name="connsiteX2" fmla="*/ 536289 w 1164832"/>
                <a:gd name="connsiteY2" fmla="*/ 2079 h 1154836"/>
                <a:gd name="connsiteX3" fmla="*/ 888327 w 1164832"/>
                <a:gd name="connsiteY3" fmla="*/ 85768 h 1154836"/>
                <a:gd name="connsiteX4" fmla="*/ 1135143 w 1164832"/>
                <a:gd name="connsiteY4" fmla="*/ 396640 h 1154836"/>
                <a:gd name="connsiteX5" fmla="*/ 982783 w 1164832"/>
                <a:gd name="connsiteY5" fmla="*/ 994679 h 1154836"/>
                <a:gd name="connsiteX6" fmla="*/ 617535 w 1164832"/>
                <a:gd name="connsiteY6" fmla="*/ 1153644 h 1154836"/>
                <a:gd name="connsiteX7" fmla="*/ 420119 w 1164832"/>
                <a:gd name="connsiteY7" fmla="*/ 1129758 h 1154836"/>
                <a:gd name="connsiteX8" fmla="*/ 182985 w 1164832"/>
                <a:gd name="connsiteY8" fmla="*/ 987894 h 1154836"/>
                <a:gd name="connsiteX9" fmla="*/ 68262 w 1164832"/>
                <a:gd name="connsiteY9" fmla="*/ 831825 h 1154836"/>
                <a:gd name="connsiteX10" fmla="*/ 54872 w 1164832"/>
                <a:gd name="connsiteY10" fmla="*/ 808663 h 1154836"/>
                <a:gd name="connsiteX11" fmla="*/ 37591 w 1164832"/>
                <a:gd name="connsiteY11" fmla="*/ 782244 h 1154836"/>
                <a:gd name="connsiteX12" fmla="*/ 2849 w 1164832"/>
                <a:gd name="connsiteY12" fmla="*/ 638118 h 1154836"/>
                <a:gd name="connsiteX13" fmla="*/ 23930 w 1164832"/>
                <a:gd name="connsiteY13" fmla="*/ 405507 h 1154836"/>
                <a:gd name="connsiteX14" fmla="*/ 43834 w 1164832"/>
                <a:gd name="connsiteY14" fmla="*/ 365155 h 115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4832" h="1154836">
                  <a:moveTo>
                    <a:pt x="43834" y="365155"/>
                  </a:moveTo>
                  <a:cubicBezTo>
                    <a:pt x="71881" y="306437"/>
                    <a:pt x="101919" y="249166"/>
                    <a:pt x="145528" y="199948"/>
                  </a:cubicBezTo>
                  <a:cubicBezTo>
                    <a:pt x="249755" y="82330"/>
                    <a:pt x="378863" y="15650"/>
                    <a:pt x="536289" y="2079"/>
                  </a:cubicBezTo>
                  <a:cubicBezTo>
                    <a:pt x="663497" y="-8869"/>
                    <a:pt x="779034" y="24064"/>
                    <a:pt x="888327" y="85768"/>
                  </a:cubicBezTo>
                  <a:cubicBezTo>
                    <a:pt x="1014268" y="154710"/>
                    <a:pt x="1094157" y="262375"/>
                    <a:pt x="1135143" y="396640"/>
                  </a:cubicBezTo>
                  <a:cubicBezTo>
                    <a:pt x="1204899" y="625089"/>
                    <a:pt x="1150795" y="827029"/>
                    <a:pt x="982783" y="994679"/>
                  </a:cubicBezTo>
                  <a:cubicBezTo>
                    <a:pt x="883441" y="1093840"/>
                    <a:pt x="759400" y="1146587"/>
                    <a:pt x="617535" y="1153644"/>
                  </a:cubicBezTo>
                  <a:cubicBezTo>
                    <a:pt x="550222" y="1156992"/>
                    <a:pt x="483904" y="1154549"/>
                    <a:pt x="420119" y="1129758"/>
                  </a:cubicBezTo>
                  <a:cubicBezTo>
                    <a:pt x="333173" y="1095740"/>
                    <a:pt x="250569" y="1054755"/>
                    <a:pt x="182985" y="987894"/>
                  </a:cubicBezTo>
                  <a:cubicBezTo>
                    <a:pt x="136390" y="941752"/>
                    <a:pt x="97214" y="890724"/>
                    <a:pt x="68262" y="831825"/>
                  </a:cubicBezTo>
                  <a:cubicBezTo>
                    <a:pt x="64372" y="823863"/>
                    <a:pt x="59396" y="816353"/>
                    <a:pt x="54872" y="808663"/>
                  </a:cubicBezTo>
                  <a:cubicBezTo>
                    <a:pt x="43925" y="803234"/>
                    <a:pt x="41391" y="792106"/>
                    <a:pt x="37591" y="782244"/>
                  </a:cubicBezTo>
                  <a:cubicBezTo>
                    <a:pt x="19496" y="735831"/>
                    <a:pt x="7011" y="687788"/>
                    <a:pt x="2849" y="638118"/>
                  </a:cubicBezTo>
                  <a:cubicBezTo>
                    <a:pt x="-3665" y="559404"/>
                    <a:pt x="44" y="481415"/>
                    <a:pt x="23930" y="405507"/>
                  </a:cubicBezTo>
                  <a:cubicBezTo>
                    <a:pt x="28453" y="391121"/>
                    <a:pt x="30263" y="375198"/>
                    <a:pt x="43834" y="365155"/>
                  </a:cubicBezTo>
                  <a:close/>
                </a:path>
              </a:pathLst>
            </a:custGeom>
            <a:solidFill>
              <a:schemeClr val="accent2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8">
              <a:extLst>
                <a:ext uri="{FF2B5EF4-FFF2-40B4-BE49-F238E27FC236}">
                  <a16:creationId xmlns:a16="http://schemas.microsoft.com/office/drawing/2014/main" xmlns="" id="{34DC7C6F-D6D8-5F49-91F2-2F6E14C3C2E2}"/>
                </a:ext>
              </a:extLst>
            </p:cNvPr>
            <p:cNvSpPr/>
            <p:nvPr/>
          </p:nvSpPr>
          <p:spPr>
            <a:xfrm>
              <a:off x="5520261" y="4"/>
              <a:ext cx="1156234" cy="1156729"/>
            </a:xfrm>
            <a:custGeom>
              <a:avLst/>
              <a:gdLst>
                <a:gd name="connsiteX0" fmla="*/ 398045 w 1156234"/>
                <a:gd name="connsiteY0" fmla="*/ 1124419 h 1156729"/>
                <a:gd name="connsiteX1" fmla="*/ 220985 w 1156234"/>
                <a:gd name="connsiteY1" fmla="*/ 1027791 h 1156729"/>
                <a:gd name="connsiteX2" fmla="*/ 8279 w 1156234"/>
                <a:gd name="connsiteY2" fmla="*/ 669691 h 1156729"/>
                <a:gd name="connsiteX3" fmla="*/ 194838 w 1156234"/>
                <a:gd name="connsiteY3" fmla="*/ 143580 h 1156729"/>
                <a:gd name="connsiteX4" fmla="*/ 667117 w 1156234"/>
                <a:gd name="connsiteY4" fmla="*/ 7867 h 1156729"/>
                <a:gd name="connsiteX5" fmla="*/ 881090 w 1156234"/>
                <a:gd name="connsiteY5" fmla="*/ 86400 h 1156729"/>
                <a:gd name="connsiteX6" fmla="*/ 1089364 w 1156234"/>
                <a:gd name="connsiteY6" fmla="*/ 305077 h 1156729"/>
                <a:gd name="connsiteX7" fmla="*/ 1156225 w 1156234"/>
                <a:gd name="connsiteY7" fmla="*/ 571255 h 1156729"/>
                <a:gd name="connsiteX8" fmla="*/ 1020331 w 1156234"/>
                <a:gd name="connsiteY8" fmla="*/ 946635 h 1156729"/>
                <a:gd name="connsiteX9" fmla="*/ 653817 w 1156234"/>
                <a:gd name="connsiteY9" fmla="*/ 1149752 h 1156729"/>
                <a:gd name="connsiteX10" fmla="*/ 418583 w 1156234"/>
                <a:gd name="connsiteY10" fmla="*/ 1130118 h 1156729"/>
                <a:gd name="connsiteX11" fmla="*/ 398045 w 1156234"/>
                <a:gd name="connsiteY11" fmla="*/ 1124419 h 115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56234" h="1156729">
                  <a:moveTo>
                    <a:pt x="398045" y="1124419"/>
                  </a:moveTo>
                  <a:cubicBezTo>
                    <a:pt x="335979" y="1097819"/>
                    <a:pt x="274275" y="1070586"/>
                    <a:pt x="220985" y="1027791"/>
                  </a:cubicBezTo>
                  <a:cubicBezTo>
                    <a:pt x="105268" y="934964"/>
                    <a:pt x="30988" y="816985"/>
                    <a:pt x="8279" y="669691"/>
                  </a:cubicBezTo>
                  <a:cubicBezTo>
                    <a:pt x="-23840" y="461418"/>
                    <a:pt x="37321" y="283454"/>
                    <a:pt x="194838" y="143580"/>
                  </a:cubicBezTo>
                  <a:cubicBezTo>
                    <a:pt x="329193" y="24062"/>
                    <a:pt x="488429" y="-19456"/>
                    <a:pt x="667117" y="7867"/>
                  </a:cubicBezTo>
                  <a:cubicBezTo>
                    <a:pt x="744111" y="19629"/>
                    <a:pt x="813506" y="50029"/>
                    <a:pt x="881090" y="86400"/>
                  </a:cubicBezTo>
                  <a:cubicBezTo>
                    <a:pt x="975818" y="135256"/>
                    <a:pt x="1039693" y="213517"/>
                    <a:pt x="1089364" y="305077"/>
                  </a:cubicBezTo>
                  <a:cubicBezTo>
                    <a:pt x="1134420" y="388043"/>
                    <a:pt x="1156768" y="478066"/>
                    <a:pt x="1156225" y="571255"/>
                  </a:cubicBezTo>
                  <a:cubicBezTo>
                    <a:pt x="1155320" y="711129"/>
                    <a:pt x="1111802" y="838156"/>
                    <a:pt x="1020331" y="946635"/>
                  </a:cubicBezTo>
                  <a:cubicBezTo>
                    <a:pt x="923975" y="1060905"/>
                    <a:pt x="801744" y="1130661"/>
                    <a:pt x="653817" y="1149752"/>
                  </a:cubicBezTo>
                  <a:cubicBezTo>
                    <a:pt x="575104" y="1159885"/>
                    <a:pt x="494672" y="1163142"/>
                    <a:pt x="418583" y="1130118"/>
                  </a:cubicBezTo>
                  <a:cubicBezTo>
                    <a:pt x="411797" y="1127042"/>
                    <a:pt x="403926" y="1129576"/>
                    <a:pt x="398045" y="1124419"/>
                  </a:cubicBezTo>
                  <a:close/>
                </a:path>
              </a:pathLst>
            </a:custGeom>
            <a:solidFill>
              <a:schemeClr val="accent1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9">
              <a:extLst>
                <a:ext uri="{FF2B5EF4-FFF2-40B4-BE49-F238E27FC236}">
                  <a16:creationId xmlns:a16="http://schemas.microsoft.com/office/drawing/2014/main" xmlns="" id="{92A6953B-6A46-CC40-A512-4DFBE3944E95}"/>
                </a:ext>
              </a:extLst>
            </p:cNvPr>
            <p:cNvSpPr/>
            <p:nvPr/>
          </p:nvSpPr>
          <p:spPr>
            <a:xfrm>
              <a:off x="4745026" y="1175347"/>
              <a:ext cx="2706760" cy="1503485"/>
            </a:xfrm>
            <a:custGeom>
              <a:avLst/>
              <a:gdLst>
                <a:gd name="connsiteX0" fmla="*/ 91201 w 2706760"/>
                <a:gd name="connsiteY0" fmla="*/ 880334 h 1503485"/>
                <a:gd name="connsiteX1" fmla="*/ 174076 w 2706760"/>
                <a:gd name="connsiteY1" fmla="*/ 704179 h 1503485"/>
                <a:gd name="connsiteX2" fmla="*/ 344531 w 2706760"/>
                <a:gd name="connsiteY2" fmla="*/ 463244 h 1503485"/>
                <a:gd name="connsiteX3" fmla="*/ 861685 w 2706760"/>
                <a:gd name="connsiteY3" fmla="*/ 108040 h 1503485"/>
                <a:gd name="connsiteX4" fmla="*/ 1187666 w 2706760"/>
                <a:gd name="connsiteY4" fmla="*/ 25707 h 1503485"/>
                <a:gd name="connsiteX5" fmla="*/ 1312974 w 2706760"/>
                <a:gd name="connsiteY5" fmla="*/ 2274 h 1503485"/>
                <a:gd name="connsiteX6" fmla="*/ 1442263 w 2706760"/>
                <a:gd name="connsiteY6" fmla="*/ 9874 h 1503485"/>
                <a:gd name="connsiteX7" fmla="*/ 1692697 w 2706760"/>
                <a:gd name="connsiteY7" fmla="*/ 59183 h 1503485"/>
                <a:gd name="connsiteX8" fmla="*/ 2235728 w 2706760"/>
                <a:gd name="connsiteY8" fmla="*/ 340922 h 1503485"/>
                <a:gd name="connsiteX9" fmla="*/ 2567137 w 2706760"/>
                <a:gd name="connsiteY9" fmla="*/ 757197 h 1503485"/>
                <a:gd name="connsiteX10" fmla="*/ 2656346 w 2706760"/>
                <a:gd name="connsiteY10" fmla="*/ 975966 h 1503485"/>
                <a:gd name="connsiteX11" fmla="*/ 2705926 w 2706760"/>
                <a:gd name="connsiteY11" fmla="*/ 1207943 h 1503485"/>
                <a:gd name="connsiteX12" fmla="*/ 2675617 w 2706760"/>
                <a:gd name="connsiteY12" fmla="*/ 1241962 h 1503485"/>
                <a:gd name="connsiteX13" fmla="*/ 2618980 w 2706760"/>
                <a:gd name="connsiteY13" fmla="*/ 1242505 h 1503485"/>
                <a:gd name="connsiteX14" fmla="*/ 2483086 w 2706760"/>
                <a:gd name="connsiteY14" fmla="*/ 1242595 h 1503485"/>
                <a:gd name="connsiteX15" fmla="*/ 2428439 w 2706760"/>
                <a:gd name="connsiteY15" fmla="*/ 1193739 h 1503485"/>
                <a:gd name="connsiteX16" fmla="*/ 2379312 w 2706760"/>
                <a:gd name="connsiteY16" fmla="*/ 1009532 h 1503485"/>
                <a:gd name="connsiteX17" fmla="*/ 2218176 w 2706760"/>
                <a:gd name="connsiteY17" fmla="*/ 712864 h 1503485"/>
                <a:gd name="connsiteX18" fmla="*/ 2087982 w 2706760"/>
                <a:gd name="connsiteY18" fmla="*/ 571090 h 1503485"/>
                <a:gd name="connsiteX19" fmla="*/ 2061925 w 2706760"/>
                <a:gd name="connsiteY19" fmla="*/ 551819 h 1503485"/>
                <a:gd name="connsiteX20" fmla="*/ 1948651 w 2706760"/>
                <a:gd name="connsiteY20" fmla="*/ 464420 h 1503485"/>
                <a:gd name="connsiteX21" fmla="*/ 2156110 w 2706760"/>
                <a:gd name="connsiteY21" fmla="*/ 1346279 h 1503485"/>
                <a:gd name="connsiteX22" fmla="*/ 2160905 w 2706760"/>
                <a:gd name="connsiteY22" fmla="*/ 1462087 h 1503485"/>
                <a:gd name="connsiteX23" fmla="*/ 2156834 w 2706760"/>
                <a:gd name="connsiteY23" fmla="*/ 1496016 h 1503485"/>
                <a:gd name="connsiteX24" fmla="*/ 2130234 w 2706760"/>
                <a:gd name="connsiteY24" fmla="*/ 1488868 h 1503485"/>
                <a:gd name="connsiteX25" fmla="*/ 2090244 w 2706760"/>
                <a:gd name="connsiteY25" fmla="*/ 1427888 h 1503485"/>
                <a:gd name="connsiteX26" fmla="*/ 1571823 w 2706760"/>
                <a:gd name="connsiteY26" fmla="*/ 1082997 h 1503485"/>
                <a:gd name="connsiteX27" fmla="*/ 1308089 w 2706760"/>
                <a:gd name="connsiteY27" fmla="*/ 1056669 h 1503485"/>
                <a:gd name="connsiteX28" fmla="*/ 815543 w 2706760"/>
                <a:gd name="connsiteY28" fmla="*/ 1230924 h 1503485"/>
                <a:gd name="connsiteX29" fmla="*/ 621927 w 2706760"/>
                <a:gd name="connsiteY29" fmla="*/ 1420016 h 1503485"/>
                <a:gd name="connsiteX30" fmla="*/ 588451 w 2706760"/>
                <a:gd name="connsiteY30" fmla="*/ 1472492 h 1503485"/>
                <a:gd name="connsiteX31" fmla="*/ 550270 w 2706760"/>
                <a:gd name="connsiteY31" fmla="*/ 1493301 h 1503485"/>
                <a:gd name="connsiteX32" fmla="*/ 547556 w 2706760"/>
                <a:gd name="connsiteY32" fmla="*/ 1466521 h 1503485"/>
                <a:gd name="connsiteX33" fmla="*/ 547466 w 2706760"/>
                <a:gd name="connsiteY33" fmla="*/ 1429426 h 1503485"/>
                <a:gd name="connsiteX34" fmla="*/ 547466 w 2706760"/>
                <a:gd name="connsiteY34" fmla="*/ 1374327 h 1503485"/>
                <a:gd name="connsiteX35" fmla="*/ 760082 w 2706760"/>
                <a:gd name="connsiteY35" fmla="*/ 462882 h 1503485"/>
                <a:gd name="connsiteX36" fmla="*/ 375473 w 2706760"/>
                <a:gd name="connsiteY36" fmla="*/ 897071 h 1503485"/>
                <a:gd name="connsiteX37" fmla="*/ 325078 w 2706760"/>
                <a:gd name="connsiteY37" fmla="*/ 1013694 h 1503485"/>
                <a:gd name="connsiteX38" fmla="*/ 279569 w 2706760"/>
                <a:gd name="connsiteY38" fmla="*/ 1190844 h 1503485"/>
                <a:gd name="connsiteX39" fmla="*/ 278936 w 2706760"/>
                <a:gd name="connsiteY39" fmla="*/ 1196272 h 1503485"/>
                <a:gd name="connsiteX40" fmla="*/ 225737 w 2706760"/>
                <a:gd name="connsiteY40" fmla="*/ 1242324 h 1503485"/>
                <a:gd name="connsiteX41" fmla="*/ 85320 w 2706760"/>
                <a:gd name="connsiteY41" fmla="*/ 1243771 h 1503485"/>
                <a:gd name="connsiteX42" fmla="*/ 28682 w 2706760"/>
                <a:gd name="connsiteY42" fmla="*/ 1241510 h 1503485"/>
                <a:gd name="connsiteX43" fmla="*/ 635 w 2706760"/>
                <a:gd name="connsiteY43" fmla="*/ 1209119 h 1503485"/>
                <a:gd name="connsiteX44" fmla="*/ 51392 w 2706760"/>
                <a:gd name="connsiteY44" fmla="*/ 973975 h 1503485"/>
                <a:gd name="connsiteX45" fmla="*/ 74825 w 2706760"/>
                <a:gd name="connsiteY45" fmla="*/ 904490 h 1503485"/>
                <a:gd name="connsiteX46" fmla="*/ 91201 w 2706760"/>
                <a:gd name="connsiteY46" fmla="*/ 880334 h 1503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706760" h="1503485">
                  <a:moveTo>
                    <a:pt x="91201" y="880334"/>
                  </a:moveTo>
                  <a:cubicBezTo>
                    <a:pt x="117348" y="820892"/>
                    <a:pt x="143224" y="761359"/>
                    <a:pt x="174076" y="704179"/>
                  </a:cubicBezTo>
                  <a:cubicBezTo>
                    <a:pt x="220218" y="616328"/>
                    <a:pt x="277760" y="536891"/>
                    <a:pt x="344531" y="463244"/>
                  </a:cubicBezTo>
                  <a:cubicBezTo>
                    <a:pt x="489019" y="303737"/>
                    <a:pt x="662188" y="186753"/>
                    <a:pt x="861685" y="108040"/>
                  </a:cubicBezTo>
                  <a:cubicBezTo>
                    <a:pt x="966636" y="66692"/>
                    <a:pt x="1075749" y="40455"/>
                    <a:pt x="1187666" y="25707"/>
                  </a:cubicBezTo>
                  <a:cubicBezTo>
                    <a:pt x="1229827" y="20098"/>
                    <a:pt x="1270270" y="6798"/>
                    <a:pt x="1312974" y="2274"/>
                  </a:cubicBezTo>
                  <a:cubicBezTo>
                    <a:pt x="1357126" y="-2430"/>
                    <a:pt x="1400283" y="193"/>
                    <a:pt x="1442263" y="9874"/>
                  </a:cubicBezTo>
                  <a:cubicBezTo>
                    <a:pt x="1525228" y="29055"/>
                    <a:pt x="1610184" y="37740"/>
                    <a:pt x="1692697" y="59183"/>
                  </a:cubicBezTo>
                  <a:cubicBezTo>
                    <a:pt x="1895271" y="111839"/>
                    <a:pt x="2076221" y="205662"/>
                    <a:pt x="2235728" y="340922"/>
                  </a:cubicBezTo>
                  <a:cubicBezTo>
                    <a:pt x="2373612" y="457816"/>
                    <a:pt x="2483720" y="597056"/>
                    <a:pt x="2567137" y="757197"/>
                  </a:cubicBezTo>
                  <a:cubicBezTo>
                    <a:pt x="2603599" y="827225"/>
                    <a:pt x="2632551" y="900600"/>
                    <a:pt x="2656346" y="975966"/>
                  </a:cubicBezTo>
                  <a:cubicBezTo>
                    <a:pt x="2679327" y="1051874"/>
                    <a:pt x="2697512" y="1128868"/>
                    <a:pt x="2705926" y="1207943"/>
                  </a:cubicBezTo>
                  <a:cubicBezTo>
                    <a:pt x="2709002" y="1236714"/>
                    <a:pt x="2704569" y="1240786"/>
                    <a:pt x="2675617" y="1241962"/>
                  </a:cubicBezTo>
                  <a:cubicBezTo>
                    <a:pt x="2656708" y="1242776"/>
                    <a:pt x="2637798" y="1240876"/>
                    <a:pt x="2618980" y="1242505"/>
                  </a:cubicBezTo>
                  <a:cubicBezTo>
                    <a:pt x="2573652" y="1242776"/>
                    <a:pt x="2528324" y="1242776"/>
                    <a:pt x="2483086" y="1242595"/>
                  </a:cubicBezTo>
                  <a:cubicBezTo>
                    <a:pt x="2439115" y="1242414"/>
                    <a:pt x="2435135" y="1238795"/>
                    <a:pt x="2428439" y="1193739"/>
                  </a:cubicBezTo>
                  <a:cubicBezTo>
                    <a:pt x="2419030" y="1130497"/>
                    <a:pt x="2402926" y="1068974"/>
                    <a:pt x="2379312" y="1009532"/>
                  </a:cubicBezTo>
                  <a:cubicBezTo>
                    <a:pt x="2345112" y="900057"/>
                    <a:pt x="2285851" y="804244"/>
                    <a:pt x="2218176" y="712864"/>
                  </a:cubicBezTo>
                  <a:cubicBezTo>
                    <a:pt x="2179724" y="661022"/>
                    <a:pt x="2133582" y="616328"/>
                    <a:pt x="2087982" y="571090"/>
                  </a:cubicBezTo>
                  <a:cubicBezTo>
                    <a:pt x="2080202" y="563400"/>
                    <a:pt x="2071787" y="556705"/>
                    <a:pt x="2061925" y="551819"/>
                  </a:cubicBezTo>
                  <a:cubicBezTo>
                    <a:pt x="2028540" y="518343"/>
                    <a:pt x="1988279" y="493825"/>
                    <a:pt x="1948651" y="464420"/>
                  </a:cubicBezTo>
                  <a:cubicBezTo>
                    <a:pt x="2085540" y="743897"/>
                    <a:pt x="2149053" y="1038484"/>
                    <a:pt x="2156110" y="1346279"/>
                  </a:cubicBezTo>
                  <a:cubicBezTo>
                    <a:pt x="2162534" y="1384731"/>
                    <a:pt x="2163438" y="1423364"/>
                    <a:pt x="2160905" y="1462087"/>
                  </a:cubicBezTo>
                  <a:cubicBezTo>
                    <a:pt x="2158281" y="1473216"/>
                    <a:pt x="2158010" y="1484706"/>
                    <a:pt x="2156834" y="1496016"/>
                  </a:cubicBezTo>
                  <a:cubicBezTo>
                    <a:pt x="2142991" y="1513115"/>
                    <a:pt x="2135844" y="1496558"/>
                    <a:pt x="2130234" y="1488868"/>
                  </a:cubicBezTo>
                  <a:cubicBezTo>
                    <a:pt x="2115939" y="1469235"/>
                    <a:pt x="2104901" y="1447521"/>
                    <a:pt x="2090244" y="1427888"/>
                  </a:cubicBezTo>
                  <a:cubicBezTo>
                    <a:pt x="1958241" y="1251371"/>
                    <a:pt x="1785163" y="1137011"/>
                    <a:pt x="1571823" y="1082997"/>
                  </a:cubicBezTo>
                  <a:cubicBezTo>
                    <a:pt x="1485238" y="1061103"/>
                    <a:pt x="1397025" y="1051241"/>
                    <a:pt x="1308089" y="1056669"/>
                  </a:cubicBezTo>
                  <a:cubicBezTo>
                    <a:pt x="1127591" y="1067707"/>
                    <a:pt x="962565" y="1124164"/>
                    <a:pt x="815543" y="1230924"/>
                  </a:cubicBezTo>
                  <a:cubicBezTo>
                    <a:pt x="741715" y="1284485"/>
                    <a:pt x="676845" y="1347184"/>
                    <a:pt x="621927" y="1420016"/>
                  </a:cubicBezTo>
                  <a:cubicBezTo>
                    <a:pt x="609351" y="1436664"/>
                    <a:pt x="599670" y="1455121"/>
                    <a:pt x="588451" y="1472492"/>
                  </a:cubicBezTo>
                  <a:cubicBezTo>
                    <a:pt x="581122" y="1483892"/>
                    <a:pt x="575422" y="1510039"/>
                    <a:pt x="550270" y="1493301"/>
                  </a:cubicBezTo>
                  <a:cubicBezTo>
                    <a:pt x="547285" y="1484616"/>
                    <a:pt x="547647" y="1475568"/>
                    <a:pt x="547556" y="1466521"/>
                  </a:cubicBezTo>
                  <a:cubicBezTo>
                    <a:pt x="546923" y="1454126"/>
                    <a:pt x="547375" y="1441821"/>
                    <a:pt x="547466" y="1429426"/>
                  </a:cubicBezTo>
                  <a:cubicBezTo>
                    <a:pt x="546923" y="1411060"/>
                    <a:pt x="547194" y="1392693"/>
                    <a:pt x="547466" y="1374327"/>
                  </a:cubicBezTo>
                  <a:cubicBezTo>
                    <a:pt x="559046" y="1058298"/>
                    <a:pt x="614508" y="752312"/>
                    <a:pt x="760082" y="462882"/>
                  </a:cubicBezTo>
                  <a:cubicBezTo>
                    <a:pt x="591798" y="576247"/>
                    <a:pt x="462238" y="717750"/>
                    <a:pt x="375473" y="897071"/>
                  </a:cubicBezTo>
                  <a:cubicBezTo>
                    <a:pt x="354483" y="934166"/>
                    <a:pt x="339735" y="973885"/>
                    <a:pt x="325078" y="1013694"/>
                  </a:cubicBezTo>
                  <a:cubicBezTo>
                    <a:pt x="304902" y="1071507"/>
                    <a:pt x="288074" y="1130135"/>
                    <a:pt x="279569" y="1190844"/>
                  </a:cubicBezTo>
                  <a:cubicBezTo>
                    <a:pt x="279479" y="1192653"/>
                    <a:pt x="279298" y="1194462"/>
                    <a:pt x="278936" y="1196272"/>
                  </a:cubicBezTo>
                  <a:cubicBezTo>
                    <a:pt x="271246" y="1240605"/>
                    <a:pt x="269617" y="1241962"/>
                    <a:pt x="225737" y="1242324"/>
                  </a:cubicBezTo>
                  <a:cubicBezTo>
                    <a:pt x="178961" y="1242686"/>
                    <a:pt x="132095" y="1241238"/>
                    <a:pt x="85320" y="1243771"/>
                  </a:cubicBezTo>
                  <a:cubicBezTo>
                    <a:pt x="66591" y="1240243"/>
                    <a:pt x="47501" y="1242776"/>
                    <a:pt x="28682" y="1241510"/>
                  </a:cubicBezTo>
                  <a:cubicBezTo>
                    <a:pt x="4345" y="1239881"/>
                    <a:pt x="-2260" y="1232914"/>
                    <a:pt x="635" y="1209119"/>
                  </a:cubicBezTo>
                  <a:cubicBezTo>
                    <a:pt x="10497" y="1129230"/>
                    <a:pt x="26873" y="1050698"/>
                    <a:pt x="51392" y="973975"/>
                  </a:cubicBezTo>
                  <a:cubicBezTo>
                    <a:pt x="59263" y="950814"/>
                    <a:pt x="67225" y="927742"/>
                    <a:pt x="74825" y="904490"/>
                  </a:cubicBezTo>
                  <a:cubicBezTo>
                    <a:pt x="77901" y="894810"/>
                    <a:pt x="83148" y="886667"/>
                    <a:pt x="91201" y="880334"/>
                  </a:cubicBezTo>
                  <a:close/>
                </a:path>
              </a:pathLst>
            </a:custGeom>
            <a:solidFill>
              <a:schemeClr val="accent1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0">
              <a:extLst>
                <a:ext uri="{FF2B5EF4-FFF2-40B4-BE49-F238E27FC236}">
                  <a16:creationId xmlns:a16="http://schemas.microsoft.com/office/drawing/2014/main" xmlns="" id="{6422BE0A-E1E5-764A-9D30-EF3006355AEF}"/>
                </a:ext>
              </a:extLst>
            </p:cNvPr>
            <p:cNvSpPr/>
            <p:nvPr/>
          </p:nvSpPr>
          <p:spPr>
            <a:xfrm>
              <a:off x="4744917" y="4206038"/>
              <a:ext cx="2706760" cy="1503485"/>
            </a:xfrm>
            <a:custGeom>
              <a:avLst/>
              <a:gdLst>
                <a:gd name="connsiteX0" fmla="*/ 2615560 w 2706760"/>
                <a:gd name="connsiteY0" fmla="*/ 623152 h 1503485"/>
                <a:gd name="connsiteX1" fmla="*/ 2532685 w 2706760"/>
                <a:gd name="connsiteY1" fmla="*/ 799307 h 1503485"/>
                <a:gd name="connsiteX2" fmla="*/ 2362230 w 2706760"/>
                <a:gd name="connsiteY2" fmla="*/ 1040241 h 1503485"/>
                <a:gd name="connsiteX3" fmla="*/ 1845075 w 2706760"/>
                <a:gd name="connsiteY3" fmla="*/ 1395446 h 1503485"/>
                <a:gd name="connsiteX4" fmla="*/ 1519094 w 2706760"/>
                <a:gd name="connsiteY4" fmla="*/ 1477778 h 1503485"/>
                <a:gd name="connsiteX5" fmla="*/ 1393786 w 2706760"/>
                <a:gd name="connsiteY5" fmla="*/ 1501211 h 1503485"/>
                <a:gd name="connsiteX6" fmla="*/ 1264498 w 2706760"/>
                <a:gd name="connsiteY6" fmla="*/ 1493611 h 1503485"/>
                <a:gd name="connsiteX7" fmla="*/ 1014063 w 2706760"/>
                <a:gd name="connsiteY7" fmla="*/ 1444303 h 1503485"/>
                <a:gd name="connsiteX8" fmla="*/ 471033 w 2706760"/>
                <a:gd name="connsiteY8" fmla="*/ 1162564 h 1503485"/>
                <a:gd name="connsiteX9" fmla="*/ 139623 w 2706760"/>
                <a:gd name="connsiteY9" fmla="*/ 746288 h 1503485"/>
                <a:gd name="connsiteX10" fmla="*/ 50415 w 2706760"/>
                <a:gd name="connsiteY10" fmla="*/ 527520 h 1503485"/>
                <a:gd name="connsiteX11" fmla="*/ 834 w 2706760"/>
                <a:gd name="connsiteY11" fmla="*/ 295542 h 1503485"/>
                <a:gd name="connsiteX12" fmla="*/ 31143 w 2706760"/>
                <a:gd name="connsiteY12" fmla="*/ 261524 h 1503485"/>
                <a:gd name="connsiteX13" fmla="*/ 87781 w 2706760"/>
                <a:gd name="connsiteY13" fmla="*/ 260981 h 1503485"/>
                <a:gd name="connsiteX14" fmla="*/ 223674 w 2706760"/>
                <a:gd name="connsiteY14" fmla="*/ 260890 h 1503485"/>
                <a:gd name="connsiteX15" fmla="*/ 278321 w 2706760"/>
                <a:gd name="connsiteY15" fmla="*/ 309747 h 1503485"/>
                <a:gd name="connsiteX16" fmla="*/ 327449 w 2706760"/>
                <a:gd name="connsiteY16" fmla="*/ 493954 h 1503485"/>
                <a:gd name="connsiteX17" fmla="*/ 488585 w 2706760"/>
                <a:gd name="connsiteY17" fmla="*/ 790621 h 1503485"/>
                <a:gd name="connsiteX18" fmla="*/ 618778 w 2706760"/>
                <a:gd name="connsiteY18" fmla="*/ 932395 h 1503485"/>
                <a:gd name="connsiteX19" fmla="*/ 644835 w 2706760"/>
                <a:gd name="connsiteY19" fmla="*/ 951667 h 1503485"/>
                <a:gd name="connsiteX20" fmla="*/ 758109 w 2706760"/>
                <a:gd name="connsiteY20" fmla="*/ 1039065 h 1503485"/>
                <a:gd name="connsiteX21" fmla="*/ 550650 w 2706760"/>
                <a:gd name="connsiteY21" fmla="*/ 157206 h 1503485"/>
                <a:gd name="connsiteX22" fmla="*/ 545855 w 2706760"/>
                <a:gd name="connsiteY22" fmla="*/ 41398 h 1503485"/>
                <a:gd name="connsiteX23" fmla="*/ 549927 w 2706760"/>
                <a:gd name="connsiteY23" fmla="*/ 7470 h 1503485"/>
                <a:gd name="connsiteX24" fmla="*/ 576526 w 2706760"/>
                <a:gd name="connsiteY24" fmla="*/ 14618 h 1503485"/>
                <a:gd name="connsiteX25" fmla="*/ 616516 w 2706760"/>
                <a:gd name="connsiteY25" fmla="*/ 75598 h 1503485"/>
                <a:gd name="connsiteX26" fmla="*/ 1134937 w 2706760"/>
                <a:gd name="connsiteY26" fmla="*/ 420488 h 1503485"/>
                <a:gd name="connsiteX27" fmla="*/ 1398672 w 2706760"/>
                <a:gd name="connsiteY27" fmla="*/ 446817 h 1503485"/>
                <a:gd name="connsiteX28" fmla="*/ 1891218 w 2706760"/>
                <a:gd name="connsiteY28" fmla="*/ 272562 h 1503485"/>
                <a:gd name="connsiteX29" fmla="*/ 2084834 w 2706760"/>
                <a:gd name="connsiteY29" fmla="*/ 83469 h 1503485"/>
                <a:gd name="connsiteX30" fmla="*/ 2118310 w 2706760"/>
                <a:gd name="connsiteY30" fmla="*/ 30994 h 1503485"/>
                <a:gd name="connsiteX31" fmla="*/ 2156490 w 2706760"/>
                <a:gd name="connsiteY31" fmla="*/ 10184 h 1503485"/>
                <a:gd name="connsiteX32" fmla="*/ 2159204 w 2706760"/>
                <a:gd name="connsiteY32" fmla="*/ 36965 h 1503485"/>
                <a:gd name="connsiteX33" fmla="*/ 2159295 w 2706760"/>
                <a:gd name="connsiteY33" fmla="*/ 74060 h 1503485"/>
                <a:gd name="connsiteX34" fmla="*/ 2159295 w 2706760"/>
                <a:gd name="connsiteY34" fmla="*/ 129159 h 1503485"/>
                <a:gd name="connsiteX35" fmla="*/ 1946679 w 2706760"/>
                <a:gd name="connsiteY35" fmla="*/ 1040604 h 1503485"/>
                <a:gd name="connsiteX36" fmla="*/ 2331288 w 2706760"/>
                <a:gd name="connsiteY36" fmla="*/ 606414 h 1503485"/>
                <a:gd name="connsiteX37" fmla="*/ 2381682 w 2706760"/>
                <a:gd name="connsiteY37" fmla="*/ 489792 h 1503485"/>
                <a:gd name="connsiteX38" fmla="*/ 2427191 w 2706760"/>
                <a:gd name="connsiteY38" fmla="*/ 312642 h 1503485"/>
                <a:gd name="connsiteX39" fmla="*/ 2427824 w 2706760"/>
                <a:gd name="connsiteY39" fmla="*/ 307214 h 1503485"/>
                <a:gd name="connsiteX40" fmla="*/ 2481024 w 2706760"/>
                <a:gd name="connsiteY40" fmla="*/ 261162 h 1503485"/>
                <a:gd name="connsiteX41" fmla="*/ 2621440 w 2706760"/>
                <a:gd name="connsiteY41" fmla="*/ 259714 h 1503485"/>
                <a:gd name="connsiteX42" fmla="*/ 2678078 w 2706760"/>
                <a:gd name="connsiteY42" fmla="*/ 261976 h 1503485"/>
                <a:gd name="connsiteX43" fmla="*/ 2706125 w 2706760"/>
                <a:gd name="connsiteY43" fmla="*/ 294366 h 1503485"/>
                <a:gd name="connsiteX44" fmla="*/ 2655369 w 2706760"/>
                <a:gd name="connsiteY44" fmla="*/ 529510 h 1503485"/>
                <a:gd name="connsiteX45" fmla="*/ 2631936 w 2706760"/>
                <a:gd name="connsiteY45" fmla="*/ 598996 h 1503485"/>
                <a:gd name="connsiteX46" fmla="*/ 2615560 w 2706760"/>
                <a:gd name="connsiteY46" fmla="*/ 623152 h 1503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706760" h="1503485">
                  <a:moveTo>
                    <a:pt x="2615560" y="623152"/>
                  </a:moveTo>
                  <a:cubicBezTo>
                    <a:pt x="2589413" y="682594"/>
                    <a:pt x="2563537" y="742126"/>
                    <a:pt x="2532685" y="799307"/>
                  </a:cubicBezTo>
                  <a:cubicBezTo>
                    <a:pt x="2486543" y="887158"/>
                    <a:pt x="2429001" y="966595"/>
                    <a:pt x="2362230" y="1040241"/>
                  </a:cubicBezTo>
                  <a:cubicBezTo>
                    <a:pt x="2217742" y="1199749"/>
                    <a:pt x="2044572" y="1316733"/>
                    <a:pt x="1845075" y="1395446"/>
                  </a:cubicBezTo>
                  <a:cubicBezTo>
                    <a:pt x="1740124" y="1436793"/>
                    <a:pt x="1631012" y="1463031"/>
                    <a:pt x="1519094" y="1477778"/>
                  </a:cubicBezTo>
                  <a:cubicBezTo>
                    <a:pt x="1476933" y="1483388"/>
                    <a:pt x="1436491" y="1496688"/>
                    <a:pt x="1393786" y="1501211"/>
                  </a:cubicBezTo>
                  <a:cubicBezTo>
                    <a:pt x="1349635" y="1505916"/>
                    <a:pt x="1306478" y="1503292"/>
                    <a:pt x="1264498" y="1493611"/>
                  </a:cubicBezTo>
                  <a:cubicBezTo>
                    <a:pt x="1181532" y="1474431"/>
                    <a:pt x="1096576" y="1465745"/>
                    <a:pt x="1014063" y="1444303"/>
                  </a:cubicBezTo>
                  <a:cubicBezTo>
                    <a:pt x="811490" y="1391646"/>
                    <a:pt x="630540" y="1297824"/>
                    <a:pt x="471033" y="1162564"/>
                  </a:cubicBezTo>
                  <a:cubicBezTo>
                    <a:pt x="333149" y="1045670"/>
                    <a:pt x="223041" y="906429"/>
                    <a:pt x="139623" y="746288"/>
                  </a:cubicBezTo>
                  <a:cubicBezTo>
                    <a:pt x="103162" y="676261"/>
                    <a:pt x="74209" y="602886"/>
                    <a:pt x="50415" y="527520"/>
                  </a:cubicBezTo>
                  <a:cubicBezTo>
                    <a:pt x="27434" y="451611"/>
                    <a:pt x="9248" y="374618"/>
                    <a:pt x="834" y="295542"/>
                  </a:cubicBezTo>
                  <a:cubicBezTo>
                    <a:pt x="-2242" y="266771"/>
                    <a:pt x="2191" y="262700"/>
                    <a:pt x="31143" y="261524"/>
                  </a:cubicBezTo>
                  <a:cubicBezTo>
                    <a:pt x="50053" y="260710"/>
                    <a:pt x="68962" y="262609"/>
                    <a:pt x="87781" y="260981"/>
                  </a:cubicBezTo>
                  <a:cubicBezTo>
                    <a:pt x="133109" y="260710"/>
                    <a:pt x="178437" y="260710"/>
                    <a:pt x="223674" y="260890"/>
                  </a:cubicBezTo>
                  <a:cubicBezTo>
                    <a:pt x="267645" y="261071"/>
                    <a:pt x="271626" y="264691"/>
                    <a:pt x="278321" y="309747"/>
                  </a:cubicBezTo>
                  <a:cubicBezTo>
                    <a:pt x="287730" y="372989"/>
                    <a:pt x="303835" y="434512"/>
                    <a:pt x="327449" y="493954"/>
                  </a:cubicBezTo>
                  <a:cubicBezTo>
                    <a:pt x="361648" y="603429"/>
                    <a:pt x="420909" y="699241"/>
                    <a:pt x="488585" y="790621"/>
                  </a:cubicBezTo>
                  <a:cubicBezTo>
                    <a:pt x="527037" y="842463"/>
                    <a:pt x="573179" y="887158"/>
                    <a:pt x="618778" y="932395"/>
                  </a:cubicBezTo>
                  <a:cubicBezTo>
                    <a:pt x="626559" y="940086"/>
                    <a:pt x="634973" y="946781"/>
                    <a:pt x="644835" y="951667"/>
                  </a:cubicBezTo>
                  <a:cubicBezTo>
                    <a:pt x="678220" y="985142"/>
                    <a:pt x="718481" y="1009661"/>
                    <a:pt x="758109" y="1039065"/>
                  </a:cubicBezTo>
                  <a:cubicBezTo>
                    <a:pt x="621221" y="759589"/>
                    <a:pt x="557707" y="465002"/>
                    <a:pt x="550650" y="157206"/>
                  </a:cubicBezTo>
                  <a:cubicBezTo>
                    <a:pt x="544227" y="118754"/>
                    <a:pt x="543322" y="80121"/>
                    <a:pt x="545855" y="41398"/>
                  </a:cubicBezTo>
                  <a:cubicBezTo>
                    <a:pt x="548479" y="30270"/>
                    <a:pt x="548751" y="18779"/>
                    <a:pt x="549927" y="7470"/>
                  </a:cubicBezTo>
                  <a:cubicBezTo>
                    <a:pt x="563769" y="-9630"/>
                    <a:pt x="570917" y="6927"/>
                    <a:pt x="576526" y="14618"/>
                  </a:cubicBezTo>
                  <a:cubicBezTo>
                    <a:pt x="590821" y="34251"/>
                    <a:pt x="601859" y="55965"/>
                    <a:pt x="616516" y="75598"/>
                  </a:cubicBezTo>
                  <a:cubicBezTo>
                    <a:pt x="748519" y="252114"/>
                    <a:pt x="921598" y="366475"/>
                    <a:pt x="1134937" y="420488"/>
                  </a:cubicBezTo>
                  <a:cubicBezTo>
                    <a:pt x="1221522" y="442383"/>
                    <a:pt x="1309735" y="452245"/>
                    <a:pt x="1398672" y="446817"/>
                  </a:cubicBezTo>
                  <a:cubicBezTo>
                    <a:pt x="1579169" y="435778"/>
                    <a:pt x="1744196" y="379322"/>
                    <a:pt x="1891218" y="272562"/>
                  </a:cubicBezTo>
                  <a:cubicBezTo>
                    <a:pt x="1965045" y="219000"/>
                    <a:pt x="2029916" y="156301"/>
                    <a:pt x="2084834" y="83469"/>
                  </a:cubicBezTo>
                  <a:cubicBezTo>
                    <a:pt x="2097410" y="66822"/>
                    <a:pt x="2107091" y="48365"/>
                    <a:pt x="2118310" y="30994"/>
                  </a:cubicBezTo>
                  <a:cubicBezTo>
                    <a:pt x="2125638" y="19594"/>
                    <a:pt x="2131338" y="-6553"/>
                    <a:pt x="2156490" y="10184"/>
                  </a:cubicBezTo>
                  <a:cubicBezTo>
                    <a:pt x="2159476" y="18870"/>
                    <a:pt x="2159114" y="27917"/>
                    <a:pt x="2159204" y="36965"/>
                  </a:cubicBezTo>
                  <a:cubicBezTo>
                    <a:pt x="2159838" y="49360"/>
                    <a:pt x="2159385" y="61665"/>
                    <a:pt x="2159295" y="74060"/>
                  </a:cubicBezTo>
                  <a:cubicBezTo>
                    <a:pt x="2159838" y="92426"/>
                    <a:pt x="2159566" y="110793"/>
                    <a:pt x="2159295" y="129159"/>
                  </a:cubicBezTo>
                  <a:cubicBezTo>
                    <a:pt x="2147714" y="445188"/>
                    <a:pt x="2092253" y="751174"/>
                    <a:pt x="1946679" y="1040604"/>
                  </a:cubicBezTo>
                  <a:cubicBezTo>
                    <a:pt x="2114962" y="927238"/>
                    <a:pt x="2244522" y="785735"/>
                    <a:pt x="2331288" y="606414"/>
                  </a:cubicBezTo>
                  <a:cubicBezTo>
                    <a:pt x="2352278" y="569319"/>
                    <a:pt x="2367025" y="529601"/>
                    <a:pt x="2381682" y="489792"/>
                  </a:cubicBezTo>
                  <a:cubicBezTo>
                    <a:pt x="2401858" y="431979"/>
                    <a:pt x="2418686" y="373351"/>
                    <a:pt x="2427191" y="312642"/>
                  </a:cubicBezTo>
                  <a:cubicBezTo>
                    <a:pt x="2427282" y="310833"/>
                    <a:pt x="2427462" y="309023"/>
                    <a:pt x="2427824" y="307214"/>
                  </a:cubicBezTo>
                  <a:cubicBezTo>
                    <a:pt x="2435515" y="262881"/>
                    <a:pt x="2437143" y="261524"/>
                    <a:pt x="2481024" y="261162"/>
                  </a:cubicBezTo>
                  <a:cubicBezTo>
                    <a:pt x="2527799" y="260800"/>
                    <a:pt x="2574665" y="262248"/>
                    <a:pt x="2621440" y="259714"/>
                  </a:cubicBezTo>
                  <a:cubicBezTo>
                    <a:pt x="2640169" y="263243"/>
                    <a:pt x="2659259" y="260710"/>
                    <a:pt x="2678078" y="261976"/>
                  </a:cubicBezTo>
                  <a:cubicBezTo>
                    <a:pt x="2702416" y="263605"/>
                    <a:pt x="2709021" y="270571"/>
                    <a:pt x="2706125" y="294366"/>
                  </a:cubicBezTo>
                  <a:cubicBezTo>
                    <a:pt x="2696263" y="374256"/>
                    <a:pt x="2679887" y="452788"/>
                    <a:pt x="2655369" y="529510"/>
                  </a:cubicBezTo>
                  <a:cubicBezTo>
                    <a:pt x="2647497" y="552672"/>
                    <a:pt x="2639445" y="575743"/>
                    <a:pt x="2631936" y="598996"/>
                  </a:cubicBezTo>
                  <a:cubicBezTo>
                    <a:pt x="2628859" y="608586"/>
                    <a:pt x="2623612" y="616728"/>
                    <a:pt x="2615560" y="623152"/>
                  </a:cubicBezTo>
                  <a:close/>
                </a:path>
              </a:pathLst>
            </a:custGeom>
            <a:solidFill>
              <a:schemeClr val="accent3"/>
            </a:solidFill>
            <a:ln w="90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Rectangle 16">
            <a:extLst>
              <a:ext uri="{FF2B5EF4-FFF2-40B4-BE49-F238E27FC236}">
                <a16:creationId xmlns:a16="http://schemas.microsoft.com/office/drawing/2014/main" xmlns="" id="{1DB25E33-775F-4F40-9DA6-E7D9BEC0E1B7}"/>
              </a:ext>
            </a:extLst>
          </p:cNvPr>
          <p:cNvSpPr/>
          <p:nvPr/>
        </p:nvSpPr>
        <p:spPr>
          <a:xfrm rot="2700000">
            <a:off x="4461873" y="5328503"/>
            <a:ext cx="233318" cy="31372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xmlns="" id="{2AEA0F06-9A8A-ED44-9BC7-D521E8CB12F2}"/>
              </a:ext>
            </a:extLst>
          </p:cNvPr>
          <p:cNvSpPr/>
          <p:nvPr/>
        </p:nvSpPr>
        <p:spPr>
          <a:xfrm>
            <a:off x="5661483" y="3746011"/>
            <a:ext cx="216803" cy="27059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xmlns="" id="{0151A2DE-8B0A-1341-B5EA-9130A1A44CA7}"/>
              </a:ext>
            </a:extLst>
          </p:cNvPr>
          <p:cNvSpPr/>
          <p:nvPr/>
        </p:nvSpPr>
        <p:spPr>
          <a:xfrm flipH="1">
            <a:off x="3254797" y="3754720"/>
            <a:ext cx="257747" cy="283500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7" name="Isosceles Triangle 51">
            <a:extLst>
              <a:ext uri="{FF2B5EF4-FFF2-40B4-BE49-F238E27FC236}">
                <a16:creationId xmlns:a16="http://schemas.microsoft.com/office/drawing/2014/main" xmlns="" id="{EB72D6C1-ABBA-AE42-AC3B-A4DF72826C6F}"/>
              </a:ext>
            </a:extLst>
          </p:cNvPr>
          <p:cNvSpPr/>
          <p:nvPr/>
        </p:nvSpPr>
        <p:spPr>
          <a:xfrm>
            <a:off x="4482695" y="2235497"/>
            <a:ext cx="191673" cy="18740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0D3EFE0-C963-054C-AF00-1C28862B121A}"/>
              </a:ext>
            </a:extLst>
          </p:cNvPr>
          <p:cNvSpPr txBox="1"/>
          <p:nvPr/>
        </p:nvSpPr>
        <p:spPr>
          <a:xfrm flipH="1">
            <a:off x="2735581" y="5526429"/>
            <a:ext cx="417017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i="1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Apakah</a:t>
            </a:r>
            <a:r>
              <a:rPr lang="en-US" altLang="ko-KR" sz="16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i="1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metode</a:t>
            </a:r>
            <a:r>
              <a:rPr lang="en-US" altLang="ko-KR" sz="16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tersebut</a:t>
            </a:r>
            <a:r>
              <a:rPr lang="en-US" altLang="ko-KR" sz="1600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dapat</a:t>
            </a:r>
            <a:r>
              <a:rPr lang="en-US" altLang="ko-KR" sz="1600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dipertanggungjawabkan</a:t>
            </a:r>
            <a:r>
              <a:rPr lang="en-US" altLang="ko-KR" sz="1600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?</a:t>
            </a:r>
          </a:p>
          <a:p>
            <a:pPr algn="ctr"/>
            <a:r>
              <a:rPr lang="en-ID" altLang="ko-KR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Masing-masing</a:t>
            </a:r>
            <a:r>
              <a:rPr lang="en-ID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ID" altLang="ko-KR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aliran</a:t>
            </a:r>
            <a:r>
              <a:rPr lang="en-ID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ID" altLang="ko-KR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pemikiran</a:t>
            </a:r>
            <a:endParaRPr lang="en-ID" altLang="ko-KR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  <a:p>
            <a:pPr algn="ctr"/>
            <a:r>
              <a:rPr lang="en-ID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Ada </a:t>
            </a:r>
            <a:r>
              <a:rPr lang="en-ID" altLang="ko-KR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argumentasinya</a:t>
            </a:r>
            <a:endParaRPr lang="ko-KR" altLang="en-US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5DCBAB8-89F0-A745-AED2-94EBC5834121}"/>
              </a:ext>
            </a:extLst>
          </p:cNvPr>
          <p:cNvSpPr txBox="1"/>
          <p:nvPr/>
        </p:nvSpPr>
        <p:spPr>
          <a:xfrm flipH="1">
            <a:off x="381000" y="3576555"/>
            <a:ext cx="26174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i="1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Bagaimana</a:t>
            </a:r>
            <a:r>
              <a:rPr lang="en-US" altLang="ko-KR" sz="16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i="1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sifat</a:t>
            </a:r>
            <a:r>
              <a:rPr lang="en-US" altLang="ko-KR" sz="16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i="1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dan</a:t>
            </a:r>
            <a:r>
              <a:rPr lang="en-US" altLang="ko-KR" sz="16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i="1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validitas</a:t>
            </a:r>
            <a:r>
              <a:rPr lang="en-US" altLang="ko-KR" sz="16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i="1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kebenaran</a:t>
            </a:r>
            <a:r>
              <a:rPr lang="en-US" altLang="ko-KR" sz="16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ilmu</a:t>
            </a:r>
            <a:r>
              <a:rPr lang="en-US" altLang="ko-KR" sz="1600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pendidikan</a:t>
            </a:r>
            <a:r>
              <a:rPr lang="en-US" altLang="ko-KR" sz="1600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?</a:t>
            </a:r>
          </a:p>
          <a:p>
            <a:r>
              <a:rPr lang="en-ID" altLang="ko-KR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Subjektif</a:t>
            </a:r>
            <a:r>
              <a:rPr lang="en-ID" altLang="ko-K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, </a:t>
            </a:r>
            <a:r>
              <a:rPr lang="en-ID" altLang="ko-KR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Objektif</a:t>
            </a:r>
            <a:endParaRPr lang="en-ID" altLang="ko-KR" sz="16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  <a:p>
            <a:r>
              <a:rPr lang="en-ID" altLang="ko-KR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Intersubjektif</a:t>
            </a:r>
            <a:endParaRPr lang="ko-KR" altLang="en-US" sz="1600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84AB7A1-7B3E-CD43-90A8-83EE36DAD239}"/>
              </a:ext>
            </a:extLst>
          </p:cNvPr>
          <p:cNvSpPr txBox="1"/>
          <p:nvPr/>
        </p:nvSpPr>
        <p:spPr>
          <a:xfrm flipH="1">
            <a:off x="6096000" y="3576555"/>
            <a:ext cx="2895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Apa</a:t>
            </a:r>
            <a:r>
              <a:rPr lang="en-US" altLang="ko-KR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metode</a:t>
            </a:r>
            <a:r>
              <a:rPr lang="en-US" altLang="ko-KR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yang </a:t>
            </a:r>
            <a:endParaRPr lang="en-US" altLang="ko-KR" sz="1400" i="1" dirty="0" smtClean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  <a:p>
            <a:r>
              <a:rPr lang="en-US" altLang="ko-KR" sz="1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digunakan</a:t>
            </a:r>
            <a:r>
              <a:rPr lang="en-US" altLang="ko-KR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i="1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oleh</a:t>
            </a:r>
            <a:r>
              <a:rPr lang="en-US" altLang="ko-KR" sz="14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i="1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ilmu</a:t>
            </a:r>
            <a:r>
              <a:rPr lang="en-US" altLang="ko-KR" sz="14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pendidikan</a:t>
            </a:r>
            <a:r>
              <a:rPr lang="en-US" altLang="ko-KR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Untuk</a:t>
            </a:r>
            <a:r>
              <a:rPr lang="en-US" altLang="ko-KR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</a:p>
          <a:p>
            <a:r>
              <a:rPr lang="en-US" altLang="ko-KR" sz="1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memperoleh</a:t>
            </a:r>
            <a:r>
              <a:rPr lang="en-US" altLang="ko-KR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i="1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kebenaran</a:t>
            </a:r>
            <a:r>
              <a:rPr lang="en-US" altLang="ko-KR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?</a:t>
            </a:r>
          </a:p>
          <a:p>
            <a:r>
              <a:rPr lang="en-ID" altLang="ko-KR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Essensialisme</a:t>
            </a:r>
            <a:r>
              <a:rPr lang="en-ID" altLang="ko-K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, </a:t>
            </a:r>
            <a:r>
              <a:rPr lang="en-ID" altLang="ko-KR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Perenialisme</a:t>
            </a:r>
            <a:endParaRPr lang="en-ID" altLang="ko-KR" sz="14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  <a:p>
            <a:r>
              <a:rPr lang="en-ID" altLang="ko-KR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Pragmatis</a:t>
            </a:r>
            <a:r>
              <a:rPr lang="en-ID" altLang="ko-KR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me</a:t>
            </a:r>
            <a:r>
              <a:rPr lang="en-ID" altLang="ko-K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, </a:t>
            </a:r>
            <a:r>
              <a:rPr lang="en-ID" altLang="ko-KR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Konstruktivisme</a:t>
            </a:r>
            <a:endParaRPr lang="en-ID" altLang="ko-KR" sz="14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  <a:p>
            <a:r>
              <a:rPr lang="en-ID" altLang="ko-KR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Dll</a:t>
            </a:r>
            <a:r>
              <a:rPr lang="en-ID" altLang="ko-KR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.</a:t>
            </a:r>
            <a:endParaRPr lang="ko-KR" altLang="en-US" sz="1400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:a16="http://schemas.microsoft.com/office/drawing/2014/main" xmlns="" id="{69EC556E-3FA4-8A45-9D7A-54245050E38D}"/>
              </a:ext>
            </a:extLst>
          </p:cNvPr>
          <p:cNvSpPr/>
          <p:nvPr/>
        </p:nvSpPr>
        <p:spPr>
          <a:xfrm rot="2700000">
            <a:off x="4471984" y="3594577"/>
            <a:ext cx="190721" cy="573467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0D3EFE0-C963-054C-AF00-1C28862B121A}"/>
              </a:ext>
            </a:extLst>
          </p:cNvPr>
          <p:cNvSpPr txBox="1"/>
          <p:nvPr/>
        </p:nvSpPr>
        <p:spPr>
          <a:xfrm flipH="1">
            <a:off x="2589281" y="1472993"/>
            <a:ext cx="41701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i="1" dirty="0" err="1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Apakah</a:t>
            </a:r>
            <a:r>
              <a:rPr lang="en-US" altLang="ko-KR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sumber</a:t>
            </a:r>
            <a:r>
              <a:rPr lang="en-US" altLang="ko-KR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pengetahuan</a:t>
            </a:r>
            <a:r>
              <a:rPr lang="en-US" altLang="ko-KR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</a:p>
          <a:p>
            <a:pPr algn="ctr"/>
            <a:r>
              <a:rPr lang="en-US" altLang="ko-KR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ilmu</a:t>
            </a:r>
            <a:r>
              <a:rPr lang="en-US" altLang="ko-KR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US" altLang="ko-KR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pendidikan</a:t>
            </a:r>
            <a:r>
              <a:rPr lang="en-US" altLang="ko-KR" i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?</a:t>
            </a:r>
          </a:p>
          <a:p>
            <a:pPr algn="ctr"/>
            <a:r>
              <a:rPr lang="en-ID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(</a:t>
            </a:r>
            <a:r>
              <a:rPr lang="en-ID" altLang="ko-KR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rasio</a:t>
            </a:r>
            <a:r>
              <a:rPr lang="en-ID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, </a:t>
            </a:r>
            <a:r>
              <a:rPr lang="en-ID" altLang="ko-KR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empiri</a:t>
            </a:r>
            <a:r>
              <a:rPr lang="en-ID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, </a:t>
            </a:r>
            <a:r>
              <a:rPr lang="en-ID" altLang="ko-KR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wahyu</a:t>
            </a:r>
            <a:r>
              <a:rPr lang="en-ID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, </a:t>
            </a:r>
            <a:r>
              <a:rPr lang="en-ID" altLang="ko-KR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kepercayaan</a:t>
            </a:r>
            <a:r>
              <a:rPr lang="en-ID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, </a:t>
            </a:r>
            <a:r>
              <a:rPr lang="en-ID" altLang="ko-KR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intuisi</a:t>
            </a:r>
            <a:r>
              <a:rPr lang="en-ID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, </a:t>
            </a:r>
            <a:r>
              <a:rPr lang="en-ID" altLang="ko-KR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konsensus</a:t>
            </a:r>
            <a:r>
              <a:rPr lang="en-ID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, </a:t>
            </a:r>
            <a:r>
              <a:rPr lang="en-ID" altLang="ko-KR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otoritas</a:t>
            </a:r>
            <a:r>
              <a:rPr lang="en-ID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r>
              <a:rPr lang="en-ID" altLang="ko-KR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ahli</a:t>
            </a:r>
            <a:endParaRPr lang="ko-KR" altLang="en-US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398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dirty="0" err="1" smtClean="0"/>
              <a:t>Bagaimana</a:t>
            </a:r>
            <a:r>
              <a:rPr lang="en-ID" dirty="0" smtClean="0"/>
              <a:t> </a:t>
            </a:r>
            <a:r>
              <a:rPr lang="en-ID" dirty="0" err="1" smtClean="0"/>
              <a:t>Teori</a:t>
            </a:r>
            <a:r>
              <a:rPr lang="en-ID" dirty="0" smtClean="0"/>
              <a:t> </a:t>
            </a:r>
            <a:r>
              <a:rPr lang="en-ID" dirty="0" err="1" smtClean="0"/>
              <a:t>untuk</a:t>
            </a:r>
            <a:r>
              <a:rPr lang="en-ID" dirty="0" smtClean="0"/>
              <a:t> </a:t>
            </a:r>
            <a:r>
              <a:rPr lang="en-ID" dirty="0" err="1" smtClean="0"/>
              <a:t>Menguji</a:t>
            </a:r>
            <a:r>
              <a:rPr lang="en-ID" dirty="0" smtClean="0"/>
              <a:t> </a:t>
            </a:r>
            <a:r>
              <a:rPr lang="en-ID" dirty="0" err="1" smtClean="0"/>
              <a:t>Kebenaran</a:t>
            </a:r>
            <a:r>
              <a:rPr lang="en-ID" dirty="0" smtClean="0"/>
              <a:t> </a:t>
            </a:r>
            <a:r>
              <a:rPr lang="en-ID" dirty="0" err="1" smtClean="0"/>
              <a:t>Ilmu</a:t>
            </a:r>
            <a:r>
              <a:rPr lang="en-ID" dirty="0" smtClean="0"/>
              <a:t> </a:t>
            </a:r>
            <a:r>
              <a:rPr lang="en-ID" dirty="0" err="1" smtClean="0"/>
              <a:t>Pendidikan</a:t>
            </a:r>
            <a:r>
              <a:rPr lang="en-ID" dirty="0" smtClean="0"/>
              <a:t>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B864105-55DA-794D-9ECE-3A9DB63C2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5181600" cy="3810000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ID" sz="2400" dirty="0" err="1" smtClean="0">
                <a:latin typeface="Berlin Sans FB" pitchFamily="34" charset="0"/>
              </a:rPr>
              <a:t>Teori</a:t>
            </a:r>
            <a:r>
              <a:rPr lang="en-ID" sz="2400" dirty="0" smtClean="0">
                <a:latin typeface="Berlin Sans FB" pitchFamily="34" charset="0"/>
              </a:rPr>
              <a:t> </a:t>
            </a:r>
            <a:r>
              <a:rPr lang="en-ID" sz="2400" dirty="0" err="1" smtClean="0">
                <a:latin typeface="Berlin Sans FB" pitchFamily="34" charset="0"/>
              </a:rPr>
              <a:t>Kebenaran</a:t>
            </a:r>
            <a:r>
              <a:rPr lang="en-ID" sz="2400" dirty="0" smtClean="0">
                <a:latin typeface="Berlin Sans FB" pitchFamily="34" charset="0"/>
              </a:rPr>
              <a:t> </a:t>
            </a:r>
            <a:r>
              <a:rPr lang="en-ID" sz="2400" dirty="0" err="1" smtClean="0">
                <a:latin typeface="Berlin Sans FB" pitchFamily="34" charset="0"/>
              </a:rPr>
              <a:t>Ilmu</a:t>
            </a:r>
            <a:r>
              <a:rPr lang="en-ID" sz="2400" dirty="0" smtClean="0">
                <a:latin typeface="Berlin Sans FB" pitchFamily="34" charset="0"/>
              </a:rPr>
              <a:t> (</a:t>
            </a:r>
            <a:r>
              <a:rPr lang="en-ID" sz="2400" dirty="0" err="1" smtClean="0">
                <a:latin typeface="Berlin Sans FB" pitchFamily="34" charset="0"/>
              </a:rPr>
              <a:t>Pendidikan</a:t>
            </a:r>
            <a:r>
              <a:rPr lang="en-ID" sz="2400" dirty="0" smtClean="0">
                <a:latin typeface="Berlin Sans FB" pitchFamily="34" charset="0"/>
              </a:rPr>
              <a:t>)</a:t>
            </a:r>
            <a:endParaRPr lang="en-US" sz="24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err="1" smtClean="0">
                <a:latin typeface="Berlin Sans FB" pitchFamily="34" charset="0"/>
              </a:rPr>
              <a:t>Korepondensi</a:t>
            </a:r>
            <a:endParaRPr lang="en-US" sz="2400" dirty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err="1">
                <a:latin typeface="Berlin Sans FB" pitchFamily="34" charset="0"/>
              </a:rPr>
              <a:t>Koherensi</a:t>
            </a:r>
            <a:endParaRPr lang="en-US" sz="2400" dirty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err="1">
                <a:latin typeface="Berlin Sans FB" pitchFamily="34" charset="0"/>
              </a:rPr>
              <a:t>Pragmatis</a:t>
            </a:r>
            <a:endParaRPr lang="en-US" sz="2400" dirty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err="1">
                <a:latin typeface="Berlin Sans FB" pitchFamily="34" charset="0"/>
              </a:rPr>
              <a:t>Sintaksis</a:t>
            </a:r>
            <a:endParaRPr lang="en-US" sz="2400" dirty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err="1">
                <a:latin typeface="Berlin Sans FB" pitchFamily="34" charset="0"/>
              </a:rPr>
              <a:t>Semantis</a:t>
            </a:r>
            <a:endParaRPr lang="en-US" sz="2400" dirty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>
                <a:latin typeface="Berlin Sans FB" pitchFamily="34" charset="0"/>
              </a:rPr>
              <a:t>Non </a:t>
            </a:r>
            <a:r>
              <a:rPr lang="en-US" sz="2400" dirty="0" err="1">
                <a:latin typeface="Berlin Sans FB" pitchFamily="34" charset="0"/>
              </a:rPr>
              <a:t>deskripsi</a:t>
            </a:r>
            <a:endParaRPr lang="en-US" sz="2400" dirty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err="1">
                <a:latin typeface="Berlin Sans FB" pitchFamily="34" charset="0"/>
              </a:rPr>
              <a:t>Logis</a:t>
            </a:r>
            <a:r>
              <a:rPr lang="en-US" sz="2400" dirty="0">
                <a:latin typeface="Berlin Sans FB" pitchFamily="34" charset="0"/>
              </a:rPr>
              <a:t> yang </a:t>
            </a:r>
            <a:r>
              <a:rPr lang="en-US" sz="2400" dirty="0" err="1">
                <a:latin typeface="Berlin Sans FB" pitchFamily="34" charset="0"/>
              </a:rPr>
              <a:t>berlebihan</a:t>
            </a:r>
            <a:r>
              <a:rPr lang="en-US" sz="2400" dirty="0">
                <a:latin typeface="Berlin Sans FB" pitchFamily="34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err="1">
                <a:latin typeface="Berlin Sans FB" pitchFamily="34" charset="0"/>
              </a:rPr>
              <a:t>konsensus</a:t>
            </a:r>
            <a:endParaRPr lang="en-US" sz="2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094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524000"/>
            <a:ext cx="4191000" cy="3048000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ID" sz="2400" dirty="0" err="1" smtClean="0">
                <a:latin typeface="Berlin Sans FB" pitchFamily="34" charset="0"/>
              </a:rPr>
              <a:t>Apa</a:t>
            </a:r>
            <a:r>
              <a:rPr lang="en-ID" sz="2400" dirty="0" smtClean="0">
                <a:latin typeface="Berlin Sans FB" pitchFamily="34" charset="0"/>
              </a:rPr>
              <a:t> </a:t>
            </a:r>
            <a:r>
              <a:rPr lang="en-ID" sz="2400" dirty="0" err="1" smtClean="0">
                <a:latin typeface="Berlin Sans FB" pitchFamily="34" charset="0"/>
              </a:rPr>
              <a:t>tujuan</a:t>
            </a:r>
            <a:r>
              <a:rPr lang="en-ID" sz="2400" dirty="0" smtClean="0">
                <a:latin typeface="Berlin Sans FB" pitchFamily="34" charset="0"/>
              </a:rPr>
              <a:t> </a:t>
            </a:r>
            <a:r>
              <a:rPr lang="en-ID" sz="2400" dirty="0" err="1" smtClean="0">
                <a:latin typeface="Berlin Sans FB" pitchFamily="34" charset="0"/>
              </a:rPr>
              <a:t>Ilmu</a:t>
            </a:r>
            <a:r>
              <a:rPr lang="en-ID" sz="2400" dirty="0" smtClean="0">
                <a:latin typeface="Berlin Sans FB" pitchFamily="34" charset="0"/>
              </a:rPr>
              <a:t> </a:t>
            </a:r>
            <a:r>
              <a:rPr lang="en-ID" sz="2400" dirty="0" err="1" smtClean="0">
                <a:latin typeface="Berlin Sans FB" pitchFamily="34" charset="0"/>
              </a:rPr>
              <a:t>Pendidikan</a:t>
            </a:r>
            <a:r>
              <a:rPr lang="en-ID" sz="2400" dirty="0" smtClean="0">
                <a:latin typeface="Berlin Sans FB" pitchFamily="34" charset="0"/>
              </a:rPr>
              <a:t>?</a:t>
            </a:r>
          </a:p>
          <a:p>
            <a:pPr>
              <a:buFont typeface="Wingdings" pitchFamily="2" charset="2"/>
              <a:buChar char="q"/>
            </a:pPr>
            <a:r>
              <a:rPr lang="en-ID" sz="2000" dirty="0" err="1" smtClean="0">
                <a:latin typeface="Berlin Sans FB" pitchFamily="34" charset="0"/>
              </a:rPr>
              <a:t>Menjelaskan</a:t>
            </a:r>
            <a:r>
              <a:rPr lang="en-ID" sz="2000" dirty="0" smtClean="0">
                <a:latin typeface="Berlin Sans FB" pitchFamily="34" charset="0"/>
              </a:rPr>
              <a:t> (?)</a:t>
            </a:r>
          </a:p>
          <a:p>
            <a:pPr>
              <a:buFont typeface="Wingdings" pitchFamily="2" charset="2"/>
              <a:buChar char="q"/>
            </a:pPr>
            <a:r>
              <a:rPr lang="en-ID" sz="2000" dirty="0" err="1" smtClean="0">
                <a:latin typeface="Berlin Sans FB" pitchFamily="34" charset="0"/>
              </a:rPr>
              <a:t>Meramalkan</a:t>
            </a:r>
            <a:r>
              <a:rPr lang="en-ID" sz="2000" dirty="0" smtClean="0">
                <a:latin typeface="Berlin Sans FB" pitchFamily="34" charset="0"/>
              </a:rPr>
              <a:t> (?)</a:t>
            </a:r>
          </a:p>
          <a:p>
            <a:pPr>
              <a:buFont typeface="Wingdings" pitchFamily="2" charset="2"/>
              <a:buChar char="q"/>
            </a:pPr>
            <a:r>
              <a:rPr lang="en-ID" sz="2000" dirty="0" err="1" smtClean="0">
                <a:latin typeface="Berlin Sans FB" pitchFamily="34" charset="0"/>
              </a:rPr>
              <a:t>Mengontrol</a:t>
            </a:r>
            <a:r>
              <a:rPr lang="en-ID" sz="2000" dirty="0" smtClean="0">
                <a:latin typeface="Berlin Sans FB" pitchFamily="34" charset="0"/>
              </a:rPr>
              <a:t> (?)</a:t>
            </a:r>
          </a:p>
          <a:p>
            <a:pPr>
              <a:buFont typeface="Wingdings" pitchFamily="2" charset="2"/>
              <a:buChar char="q"/>
            </a:pPr>
            <a:r>
              <a:rPr lang="en-ID" sz="2000" dirty="0" err="1" smtClean="0">
                <a:latin typeface="Berlin Sans FB" pitchFamily="34" charset="0"/>
              </a:rPr>
              <a:t>Mengkritik</a:t>
            </a:r>
            <a:r>
              <a:rPr lang="en-ID" sz="2000" dirty="0" smtClean="0">
                <a:latin typeface="Berlin Sans FB" pitchFamily="34" charset="0"/>
              </a:rPr>
              <a:t>/</a:t>
            </a:r>
            <a:r>
              <a:rPr lang="en-ID" sz="2000" dirty="0" err="1" smtClean="0">
                <a:latin typeface="Berlin Sans FB" pitchFamily="34" charset="0"/>
              </a:rPr>
              <a:t>Evaluasi</a:t>
            </a:r>
            <a:r>
              <a:rPr lang="en-ID" sz="2000" dirty="0" smtClean="0">
                <a:latin typeface="Berlin Sans FB" pitchFamily="34" charset="0"/>
              </a:rPr>
              <a:t> (?)</a:t>
            </a:r>
          </a:p>
          <a:p>
            <a:pPr>
              <a:buFont typeface="Wingdings" pitchFamily="2" charset="2"/>
              <a:buChar char="q"/>
            </a:pPr>
            <a:r>
              <a:rPr lang="en-ID" sz="2000" dirty="0" err="1">
                <a:latin typeface="Berlin Sans FB" pitchFamily="34" charset="0"/>
              </a:rPr>
              <a:t>Mengkonstruksi</a:t>
            </a:r>
            <a:r>
              <a:rPr lang="en-ID" sz="2000" dirty="0">
                <a:latin typeface="Berlin Sans FB" pitchFamily="34" charset="0"/>
              </a:rPr>
              <a:t> (?)</a:t>
            </a:r>
          </a:p>
          <a:p>
            <a:pPr>
              <a:buFont typeface="Wingdings" pitchFamily="2" charset="2"/>
              <a:buChar char="q"/>
            </a:pPr>
            <a:r>
              <a:rPr lang="en-ID" sz="2000" dirty="0" err="1" smtClean="0">
                <a:latin typeface="Berlin Sans FB" pitchFamily="34" charset="0"/>
              </a:rPr>
              <a:t>Memberi</a:t>
            </a:r>
            <a:r>
              <a:rPr lang="en-ID" sz="2000" dirty="0" smtClean="0">
                <a:latin typeface="Berlin Sans FB" pitchFamily="34" charset="0"/>
              </a:rPr>
              <a:t> </a:t>
            </a:r>
            <a:r>
              <a:rPr lang="en-ID" sz="2000" dirty="0" err="1" smtClean="0">
                <a:latin typeface="Berlin Sans FB" pitchFamily="34" charset="0"/>
              </a:rPr>
              <a:t>makna</a:t>
            </a:r>
            <a:r>
              <a:rPr lang="en-ID" sz="2000" dirty="0" smtClean="0">
                <a:latin typeface="Berlin Sans FB" pitchFamily="34" charset="0"/>
              </a:rPr>
              <a:t> (?)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D" sz="2800" b="0" dirty="0" err="1" smtClean="0">
                <a:latin typeface="Berlin Sans FB" pitchFamily="34" charset="0"/>
              </a:rPr>
              <a:t>Persoalan</a:t>
            </a:r>
            <a:r>
              <a:rPr lang="en-ID" sz="2800" b="0" dirty="0" smtClean="0">
                <a:latin typeface="Berlin Sans FB" pitchFamily="34" charset="0"/>
              </a:rPr>
              <a:t> </a:t>
            </a:r>
            <a:r>
              <a:rPr lang="en-ID" sz="2800" b="0" dirty="0" err="1" smtClean="0">
                <a:latin typeface="Berlin Sans FB" pitchFamily="34" charset="0"/>
              </a:rPr>
              <a:t>Aksiologis</a:t>
            </a:r>
            <a:r>
              <a:rPr lang="en-ID" sz="2800" b="0" dirty="0" smtClean="0">
                <a:latin typeface="Berlin Sans FB" pitchFamily="34" charset="0"/>
              </a:rPr>
              <a:t>  </a:t>
            </a:r>
            <a:r>
              <a:rPr lang="en-ID" sz="2800" b="0" dirty="0" err="1" smtClean="0">
                <a:latin typeface="Berlin Sans FB" pitchFamily="34" charset="0"/>
              </a:rPr>
              <a:t>Ilmu</a:t>
            </a:r>
            <a:r>
              <a:rPr lang="en-ID" sz="2800" b="0" dirty="0" smtClean="0">
                <a:latin typeface="Berlin Sans FB" pitchFamily="34" charset="0"/>
              </a:rPr>
              <a:t> (</a:t>
            </a:r>
            <a:r>
              <a:rPr lang="en-ID" sz="2800" b="0" dirty="0" err="1" smtClean="0">
                <a:latin typeface="Berlin Sans FB" pitchFamily="34" charset="0"/>
              </a:rPr>
              <a:t>Pendidikan</a:t>
            </a:r>
            <a:r>
              <a:rPr lang="en-ID" sz="2800" b="0" dirty="0" smtClean="0">
                <a:latin typeface="Berlin Sans FB" pitchFamily="34" charset="0"/>
              </a:rPr>
              <a:t>)</a:t>
            </a:r>
            <a:endParaRPr lang="en-US" sz="2800" b="0" dirty="0">
              <a:latin typeface="Berlin Sans FB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929809" y="1524000"/>
            <a:ext cx="3985591" cy="304800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en-ID" sz="2000" dirty="0" err="1" smtClean="0">
                <a:latin typeface="Berlin Sans FB" pitchFamily="34" charset="0"/>
              </a:rPr>
              <a:t>Apa</a:t>
            </a:r>
            <a:r>
              <a:rPr lang="en-ID" sz="2000" dirty="0" smtClean="0">
                <a:latin typeface="Berlin Sans FB" pitchFamily="34" charset="0"/>
              </a:rPr>
              <a:t> </a:t>
            </a:r>
            <a:r>
              <a:rPr lang="en-ID" sz="2000" dirty="0" err="1" smtClean="0">
                <a:latin typeface="Berlin Sans FB" pitchFamily="34" charset="0"/>
              </a:rPr>
              <a:t>Ilmu</a:t>
            </a:r>
            <a:r>
              <a:rPr lang="en-ID" sz="2000" dirty="0" smtClean="0">
                <a:latin typeface="Berlin Sans FB" pitchFamily="34" charset="0"/>
              </a:rPr>
              <a:t> </a:t>
            </a:r>
            <a:r>
              <a:rPr lang="en-ID" sz="2000" dirty="0" err="1" smtClean="0">
                <a:latin typeface="Berlin Sans FB" pitchFamily="34" charset="0"/>
              </a:rPr>
              <a:t>Pendidikan</a:t>
            </a:r>
            <a:r>
              <a:rPr lang="en-ID" sz="2000" dirty="0">
                <a:latin typeface="Berlin Sans FB" pitchFamily="34" charset="0"/>
              </a:rPr>
              <a:t> </a:t>
            </a:r>
            <a:r>
              <a:rPr lang="en-ID" sz="2000" dirty="0" err="1" smtClean="0">
                <a:latin typeface="Berlin Sans FB" pitchFamily="34" charset="0"/>
              </a:rPr>
              <a:t>itu</a:t>
            </a:r>
            <a:r>
              <a:rPr lang="en-ID" sz="2000" dirty="0" smtClean="0">
                <a:latin typeface="Berlin Sans FB" pitchFamily="34" charset="0"/>
              </a:rPr>
              <a:t> </a:t>
            </a:r>
            <a:r>
              <a:rPr lang="en-ID" sz="2000" dirty="0" err="1" smtClean="0">
                <a:latin typeface="Berlin Sans FB" pitchFamily="34" charset="0"/>
              </a:rPr>
              <a:t>bebas</a:t>
            </a:r>
            <a:r>
              <a:rPr lang="en-ID" sz="2000" dirty="0" smtClean="0">
                <a:latin typeface="Berlin Sans FB" pitchFamily="34" charset="0"/>
              </a:rPr>
              <a:t> </a:t>
            </a:r>
            <a:r>
              <a:rPr lang="en-ID" sz="2000" dirty="0" err="1" smtClean="0">
                <a:latin typeface="Berlin Sans FB" pitchFamily="34" charset="0"/>
              </a:rPr>
              <a:t>nilai</a:t>
            </a:r>
            <a:r>
              <a:rPr lang="en-ID" sz="2000" dirty="0" smtClean="0">
                <a:latin typeface="Berlin Sans FB" pitchFamily="34" charset="0"/>
              </a:rPr>
              <a:t>?</a:t>
            </a:r>
          </a:p>
          <a:p>
            <a:pPr>
              <a:buFont typeface="Wingdings" pitchFamily="2" charset="2"/>
              <a:buChar char="q"/>
            </a:pPr>
            <a:r>
              <a:rPr lang="en-ID" sz="2000" dirty="0" err="1" smtClean="0">
                <a:latin typeface="Berlin Sans FB" pitchFamily="34" charset="0"/>
              </a:rPr>
              <a:t>Positivisme</a:t>
            </a:r>
            <a:r>
              <a:rPr lang="en-ID" sz="2000" dirty="0" smtClean="0">
                <a:latin typeface="Berlin Sans FB" pitchFamily="34" charset="0"/>
              </a:rPr>
              <a:t> (</a:t>
            </a:r>
            <a:r>
              <a:rPr lang="en-ID" sz="2000" dirty="0" err="1" smtClean="0">
                <a:latin typeface="Berlin Sans FB" pitchFamily="34" charset="0"/>
              </a:rPr>
              <a:t>bebas</a:t>
            </a:r>
            <a:r>
              <a:rPr lang="en-ID" sz="2000" dirty="0" smtClean="0">
                <a:latin typeface="Berlin Sans FB" pitchFamily="34" charset="0"/>
              </a:rPr>
              <a:t> </a:t>
            </a:r>
            <a:r>
              <a:rPr lang="en-ID" sz="2000" dirty="0" err="1" smtClean="0">
                <a:latin typeface="Berlin Sans FB" pitchFamily="34" charset="0"/>
              </a:rPr>
              <a:t>nilai</a:t>
            </a:r>
            <a:r>
              <a:rPr lang="en-ID" sz="2000" dirty="0" smtClean="0">
                <a:latin typeface="Berlin Sans FB" pitchFamily="34" charset="0"/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en-ID" sz="2000" dirty="0" err="1" smtClean="0">
                <a:latin typeface="Berlin Sans FB" pitchFamily="34" charset="0"/>
              </a:rPr>
              <a:t>Teori</a:t>
            </a:r>
            <a:r>
              <a:rPr lang="en-ID" sz="2000" dirty="0" smtClean="0">
                <a:latin typeface="Berlin Sans FB" pitchFamily="34" charset="0"/>
              </a:rPr>
              <a:t> </a:t>
            </a:r>
            <a:r>
              <a:rPr lang="en-ID" sz="2000" dirty="0" err="1" smtClean="0">
                <a:latin typeface="Berlin Sans FB" pitchFamily="34" charset="0"/>
              </a:rPr>
              <a:t>Kritis</a:t>
            </a:r>
            <a:r>
              <a:rPr lang="en-ID" sz="2000" dirty="0" smtClean="0">
                <a:latin typeface="Berlin Sans FB" pitchFamily="34" charset="0"/>
              </a:rPr>
              <a:t> (taut </a:t>
            </a:r>
            <a:r>
              <a:rPr lang="en-ID" sz="2000" dirty="0" err="1" smtClean="0">
                <a:latin typeface="Berlin Sans FB" pitchFamily="34" charset="0"/>
              </a:rPr>
              <a:t>nilai</a:t>
            </a:r>
            <a:r>
              <a:rPr lang="en-ID" sz="2000" dirty="0" smtClean="0">
                <a:latin typeface="Berlin Sans FB" pitchFamily="34" charset="0"/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en-ID" sz="2000" dirty="0" err="1" smtClean="0">
                <a:latin typeface="Berlin Sans FB" pitchFamily="34" charset="0"/>
              </a:rPr>
              <a:t>Interpretatif</a:t>
            </a:r>
            <a:r>
              <a:rPr lang="en-ID" sz="2000" dirty="0" smtClean="0">
                <a:latin typeface="Berlin Sans FB" pitchFamily="34" charset="0"/>
              </a:rPr>
              <a:t> (taut </a:t>
            </a:r>
            <a:r>
              <a:rPr lang="en-ID" sz="2000" dirty="0" err="1" smtClean="0">
                <a:latin typeface="Berlin Sans FB" pitchFamily="34" charset="0"/>
              </a:rPr>
              <a:t>nilai</a:t>
            </a:r>
            <a:r>
              <a:rPr lang="en-ID" sz="2000" dirty="0" smtClean="0">
                <a:latin typeface="Berlin Sans FB" pitchFamily="34" charset="0"/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en-ID" sz="2000" dirty="0" err="1" smtClean="0">
                <a:latin typeface="Berlin Sans FB" pitchFamily="34" charset="0"/>
              </a:rPr>
              <a:t>Postmodernisme</a:t>
            </a:r>
            <a:r>
              <a:rPr lang="en-ID" sz="2000" dirty="0" smtClean="0">
                <a:latin typeface="Berlin Sans FB" pitchFamily="34" charset="0"/>
              </a:rPr>
              <a:t> (taut </a:t>
            </a:r>
            <a:r>
              <a:rPr lang="en-ID" sz="2000" dirty="0" err="1" smtClean="0">
                <a:latin typeface="Berlin Sans FB" pitchFamily="34" charset="0"/>
              </a:rPr>
              <a:t>nilai</a:t>
            </a:r>
            <a:r>
              <a:rPr lang="en-ID" sz="2000" dirty="0" smtClean="0">
                <a:latin typeface="Berlin Sans FB" pitchFamily="34" charset="0"/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en-ID" sz="2000" dirty="0" err="1" smtClean="0">
                <a:latin typeface="Berlin Sans FB" pitchFamily="34" charset="0"/>
              </a:rPr>
              <a:t>Pancasila</a:t>
            </a:r>
            <a:r>
              <a:rPr lang="en-ID" sz="2000" dirty="0" smtClean="0">
                <a:latin typeface="Berlin Sans FB" pitchFamily="34" charset="0"/>
              </a:rPr>
              <a:t> ? (taut </a:t>
            </a:r>
            <a:r>
              <a:rPr lang="en-ID" sz="2000" dirty="0" err="1" smtClean="0">
                <a:latin typeface="Berlin Sans FB" pitchFamily="34" charset="0"/>
              </a:rPr>
              <a:t>nilai</a:t>
            </a:r>
            <a:r>
              <a:rPr lang="en-ID" sz="2000" dirty="0" smtClean="0">
                <a:latin typeface="Berlin Sans FB" pitchFamily="34" charset="0"/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en-ID" sz="2000" dirty="0" smtClean="0">
                <a:latin typeface="Berlin Sans FB" pitchFamily="34" charset="0"/>
              </a:rPr>
              <a:t>Islam (taut </a:t>
            </a:r>
            <a:r>
              <a:rPr lang="en-ID" sz="2000" dirty="0" err="1" smtClean="0">
                <a:latin typeface="Berlin Sans FB" pitchFamily="34" charset="0"/>
              </a:rPr>
              <a:t>nilai</a:t>
            </a:r>
            <a:r>
              <a:rPr lang="en-ID" sz="2000" dirty="0" smtClean="0">
                <a:latin typeface="Berlin Sans FB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78711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30891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ID" dirty="0" err="1" smtClean="0"/>
              <a:t>Menjaga</a:t>
            </a:r>
            <a:r>
              <a:rPr lang="en-ID" dirty="0" smtClean="0"/>
              <a:t> </a:t>
            </a:r>
            <a:r>
              <a:rPr lang="en-ID" dirty="0" err="1" smtClean="0"/>
              <a:t>jarak</a:t>
            </a:r>
            <a:r>
              <a:rPr lang="en-ID" dirty="0"/>
              <a:t> </a:t>
            </a:r>
            <a:r>
              <a:rPr lang="en-ID" dirty="0" smtClean="0"/>
              <a:t>(</a:t>
            </a:r>
            <a:r>
              <a:rPr lang="en-ID" dirty="0" err="1" smtClean="0"/>
              <a:t>mengejar</a:t>
            </a:r>
            <a:r>
              <a:rPr lang="en-ID" dirty="0" smtClean="0"/>
              <a:t> </a:t>
            </a:r>
            <a:r>
              <a:rPr lang="en-ID" dirty="0" err="1" smtClean="0"/>
              <a:t>objektivitas</a:t>
            </a:r>
            <a:r>
              <a:rPr lang="en-ID" dirty="0" smtClean="0"/>
              <a:t>)-</a:t>
            </a:r>
            <a:r>
              <a:rPr lang="en-ID" dirty="0" err="1" smtClean="0"/>
              <a:t>Positivisme</a:t>
            </a:r>
            <a:endParaRPr lang="en-ID" dirty="0" smtClean="0"/>
          </a:p>
          <a:p>
            <a:pPr>
              <a:buFont typeface="Wingdings" pitchFamily="2" charset="2"/>
              <a:buChar char="q"/>
            </a:pPr>
            <a:r>
              <a:rPr lang="en-ID" dirty="0" err="1" smtClean="0"/>
              <a:t>Terlibat</a:t>
            </a:r>
            <a:r>
              <a:rPr lang="en-ID" dirty="0" smtClean="0"/>
              <a:t> (</a:t>
            </a:r>
            <a:r>
              <a:rPr lang="en-ID" dirty="0" err="1" smtClean="0"/>
              <a:t>menjadi</a:t>
            </a:r>
            <a:r>
              <a:rPr lang="en-ID" dirty="0" smtClean="0"/>
              <a:t> </a:t>
            </a:r>
            <a:r>
              <a:rPr lang="en-ID" dirty="0" err="1" smtClean="0"/>
              <a:t>aktivis</a:t>
            </a:r>
            <a:r>
              <a:rPr lang="en-ID" dirty="0" smtClean="0"/>
              <a:t> </a:t>
            </a:r>
            <a:r>
              <a:rPr lang="en-ID" dirty="0" err="1" smtClean="0"/>
              <a:t>sosial</a:t>
            </a:r>
            <a:r>
              <a:rPr lang="en-ID" dirty="0" smtClean="0"/>
              <a:t>) – </a:t>
            </a:r>
            <a:r>
              <a:rPr lang="en-ID" dirty="0" err="1" smtClean="0"/>
              <a:t>Teori</a:t>
            </a:r>
            <a:r>
              <a:rPr lang="en-ID" dirty="0" smtClean="0"/>
              <a:t> </a:t>
            </a:r>
            <a:r>
              <a:rPr lang="en-ID" dirty="0" err="1" smtClean="0"/>
              <a:t>Kritis</a:t>
            </a:r>
            <a:endParaRPr lang="en-ID" dirty="0" smtClean="0"/>
          </a:p>
          <a:p>
            <a:pPr>
              <a:buFont typeface="Wingdings" pitchFamily="2" charset="2"/>
              <a:buChar char="q"/>
            </a:pPr>
            <a:r>
              <a:rPr lang="en-ID" dirty="0" smtClean="0"/>
              <a:t>Observer </a:t>
            </a:r>
            <a:r>
              <a:rPr lang="en-ID" dirty="0" err="1" smtClean="0"/>
              <a:t>partisipan</a:t>
            </a:r>
            <a:r>
              <a:rPr lang="en-ID" dirty="0" smtClean="0"/>
              <a:t> (</a:t>
            </a:r>
            <a:r>
              <a:rPr lang="en-ID" dirty="0" err="1" smtClean="0"/>
              <a:t>terlibat</a:t>
            </a:r>
            <a:r>
              <a:rPr lang="en-ID" dirty="0" smtClean="0"/>
              <a:t> </a:t>
            </a:r>
            <a:r>
              <a:rPr lang="en-ID" dirty="0" err="1" smtClean="0"/>
              <a:t>tetapi</a:t>
            </a:r>
            <a:r>
              <a:rPr lang="en-ID" dirty="0" smtClean="0"/>
              <a:t> </a:t>
            </a:r>
            <a:r>
              <a:rPr lang="en-ID" dirty="0" err="1" smtClean="0"/>
              <a:t>masih</a:t>
            </a:r>
            <a:r>
              <a:rPr lang="en-ID" dirty="0" smtClean="0"/>
              <a:t> </a:t>
            </a:r>
            <a:r>
              <a:rPr lang="en-ID" dirty="0" err="1" smtClean="0"/>
              <a:t>memiliki</a:t>
            </a:r>
            <a:r>
              <a:rPr lang="en-ID" dirty="0" smtClean="0"/>
              <a:t> </a:t>
            </a:r>
            <a:r>
              <a:rPr lang="en-ID" dirty="0" err="1" smtClean="0"/>
              <a:t>integritas</a:t>
            </a:r>
            <a:r>
              <a:rPr lang="en-ID" dirty="0" smtClean="0"/>
              <a:t>) – </a:t>
            </a:r>
            <a:r>
              <a:rPr lang="en-ID" dirty="0" err="1" smtClean="0"/>
              <a:t>interaksionisme</a:t>
            </a:r>
            <a:r>
              <a:rPr lang="en-ID" dirty="0" smtClean="0"/>
              <a:t> </a:t>
            </a:r>
            <a:r>
              <a:rPr lang="en-ID" dirty="0" err="1" smtClean="0"/>
              <a:t>simbolik</a:t>
            </a:r>
            <a:r>
              <a:rPr lang="en-ID" dirty="0" smtClean="0"/>
              <a:t>/</a:t>
            </a:r>
            <a:r>
              <a:rPr lang="en-ID" dirty="0" err="1" smtClean="0"/>
              <a:t>interpretatif</a:t>
            </a:r>
            <a:endParaRPr lang="en-ID" dirty="0" smtClean="0"/>
          </a:p>
          <a:p>
            <a:pPr>
              <a:buFont typeface="Wingdings" pitchFamily="2" charset="2"/>
              <a:buChar char="q"/>
            </a:pPr>
            <a:r>
              <a:rPr lang="en-ID" dirty="0" smtClean="0"/>
              <a:t>???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dirty="0" err="1" smtClean="0"/>
              <a:t>Bagaimana</a:t>
            </a:r>
            <a:r>
              <a:rPr lang="en-ID" dirty="0" smtClean="0"/>
              <a:t> </a:t>
            </a:r>
            <a:r>
              <a:rPr lang="en-ID" dirty="0" err="1" smtClean="0"/>
              <a:t>sikap</a:t>
            </a:r>
            <a:r>
              <a:rPr lang="en-ID" dirty="0" smtClean="0"/>
              <a:t> </a:t>
            </a:r>
            <a:r>
              <a:rPr lang="en-ID" dirty="0" err="1" smtClean="0"/>
              <a:t>etik</a:t>
            </a:r>
            <a:r>
              <a:rPr lang="en-ID" dirty="0" smtClean="0"/>
              <a:t> </a:t>
            </a:r>
            <a:r>
              <a:rPr lang="en-ID" dirty="0" err="1" smtClean="0"/>
              <a:t>ilmiah</a:t>
            </a:r>
            <a:r>
              <a:rPr lang="en-ID" dirty="0" smtClean="0"/>
              <a:t/>
            </a:r>
            <a:br>
              <a:rPr lang="en-ID" dirty="0" smtClean="0"/>
            </a:br>
            <a:r>
              <a:rPr lang="en-ID" dirty="0" err="1"/>
              <a:t>i</a:t>
            </a:r>
            <a:r>
              <a:rPr lang="en-ID" dirty="0" err="1" smtClean="0"/>
              <a:t>lmuwan</a:t>
            </a:r>
            <a:r>
              <a:rPr lang="en-ID" dirty="0" smtClean="0"/>
              <a:t> </a:t>
            </a:r>
            <a:r>
              <a:rPr lang="en-ID" dirty="0" err="1" smtClean="0"/>
              <a:t>pendidikan</a:t>
            </a:r>
            <a:r>
              <a:rPr lang="en-ID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461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158" y="1981200"/>
            <a:ext cx="4346575" cy="448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2286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smtClean="0">
                <a:latin typeface="Bahnschrift Light SemiCondensed" pitchFamily="34" charset="0"/>
              </a:rPr>
              <a:t>Kita </a:t>
            </a:r>
            <a:r>
              <a:rPr lang="en-ID" dirty="0" err="1" smtClean="0">
                <a:latin typeface="Bahnschrift Light SemiCondensed" pitchFamily="34" charset="0"/>
              </a:rPr>
              <a:t>akhiri</a:t>
            </a:r>
            <a:r>
              <a:rPr lang="en-ID" dirty="0" smtClean="0">
                <a:latin typeface="Bahnschrift Light SemiCondensed" pitchFamily="34" charset="0"/>
              </a:rPr>
              <a:t> </a:t>
            </a:r>
            <a:r>
              <a:rPr lang="en-ID" dirty="0" err="1" smtClean="0">
                <a:latin typeface="Bahnschrift Light SemiCondensed" pitchFamily="34" charset="0"/>
              </a:rPr>
              <a:t>presentasi</a:t>
            </a:r>
            <a:endParaRPr lang="en-ID" dirty="0" smtClean="0">
              <a:latin typeface="Bahnschrift Light SemiCondensed" pitchFamily="34" charset="0"/>
            </a:endParaRPr>
          </a:p>
          <a:p>
            <a:r>
              <a:rPr lang="en-ID" dirty="0" err="1" smtClean="0">
                <a:latin typeface="Bahnschrift Light SemiCondensed" pitchFamily="34" charset="0"/>
              </a:rPr>
              <a:t>Saatnya</a:t>
            </a:r>
            <a:r>
              <a:rPr lang="en-ID" dirty="0" smtClean="0">
                <a:latin typeface="Bahnschrift Light SemiCondensed" pitchFamily="34" charset="0"/>
              </a:rPr>
              <a:t> </a:t>
            </a:r>
            <a:r>
              <a:rPr lang="en-ID" dirty="0" err="1" smtClean="0">
                <a:latin typeface="Bahnschrift Light SemiCondensed" pitchFamily="34" charset="0"/>
              </a:rPr>
              <a:t>berdiskusi</a:t>
            </a:r>
            <a:r>
              <a:rPr lang="en-ID" dirty="0" smtClean="0">
                <a:latin typeface="Bahnschrift Light SemiCondensed" pitchFamily="34" charset="0"/>
              </a:rPr>
              <a:t>….</a:t>
            </a:r>
            <a:endParaRPr lang="en-US" dirty="0">
              <a:latin typeface="Bahnschrift Light Semi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9237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380</TotalTime>
  <Words>537</Words>
  <Application>Microsoft Office PowerPoint</Application>
  <PresentationFormat>On-screen Show (4:3)</PresentationFormat>
  <Paragraphs>140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                ADA FILSAFAT ILMU ADAKAH FILSAFAT ILMU PENDIDIKAN?   Dr. Heri Santoso </vt:lpstr>
      <vt:lpstr>Bahan Diskusi</vt:lpstr>
      <vt:lpstr>INTERAKSI FILSAFAT &amp; PENDIDIDIKAN</vt:lpstr>
      <vt:lpstr>INTERAKSI  FILSAFAT &amp; ILMU PENDIDIDIKAN FILSAFAT ILMU &amp; PENDIDIKAN FILSAFAT ILMU &amp; ILMU PENDIDIKAN</vt:lpstr>
      <vt:lpstr>Pendidikan sebagai Budaya Pendidikan sebagai Ilmu</vt:lpstr>
      <vt:lpstr>Dasar Bawaan Filsafat (Ilmu)</vt:lpstr>
      <vt:lpstr>Skema Cara Belajar  Filsafat Ilmu (Pendidikan)</vt:lpstr>
      <vt:lpstr>Landasan Filosofis Pengembangan Ilmu Pendidikan</vt:lpstr>
      <vt:lpstr>Persoalan Metafisis/Ontologis  Ilmu Pendidikan</vt:lpstr>
      <vt:lpstr>Persoalan Epistemologis  Ilmu Pendidikan</vt:lpstr>
      <vt:lpstr>Persoalan Aksiologis  Ilmu Pendidikan</vt:lpstr>
      <vt:lpstr>Beberapa Contoh Pandandangan dalam Filsafat Ilmu (Pendidikan)</vt:lpstr>
      <vt:lpstr>Objek Ilmu (Pendidikan)</vt:lpstr>
      <vt:lpstr>Persoalan &amp; Jawaban  Epistemologis Ilmu Pendidikan</vt:lpstr>
      <vt:lpstr>Bagaimana Teori untuk Menguji Kebenaran Ilmu Pendidikan?</vt:lpstr>
      <vt:lpstr>Persoalan Aksiologis  Ilmu (Pendidikan)</vt:lpstr>
      <vt:lpstr>Bagaimana sikap etik ilmiah ilmuwan pendidikan?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Filsafat Ilmu Sosial</dc:title>
  <dc:creator>ASUS</dc:creator>
  <cp:lastModifiedBy>Windows User</cp:lastModifiedBy>
  <cp:revision>43</cp:revision>
  <dcterms:created xsi:type="dcterms:W3CDTF">2020-09-13T06:32:56Z</dcterms:created>
  <dcterms:modified xsi:type="dcterms:W3CDTF">2024-02-24T00:26:21Z</dcterms:modified>
</cp:coreProperties>
</file>