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72" r:id="rId11"/>
    <p:sldId id="268" r:id="rId12"/>
    <p:sldId id="267" r:id="rId13"/>
    <p:sldId id="274" r:id="rId14"/>
    <p:sldId id="273" r:id="rId15"/>
    <p:sldId id="269" r:id="rId16"/>
    <p:sldId id="265" r:id="rId17"/>
    <p:sldId id="270" r:id="rId18"/>
    <p:sldId id="266" r:id="rId19"/>
  </p:sldIdLst>
  <p:sldSz cx="18288000" cy="10287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Laila Medium" panose="020B0604020202020204" charset="0"/>
      <p:regular r:id="rId24"/>
    </p:embeddedFont>
    <p:embeddedFont>
      <p:font typeface="Nefelibata Sans" panose="020B0604020202020204" charset="0"/>
      <p:regular r:id="rId25"/>
    </p:embeddedFont>
    <p:embeddedFont>
      <p:font typeface="Balsamiq Sans Bold" panose="020B0604020202020204" charset="0"/>
      <p:regular r:id="rId26"/>
    </p:embeddedFont>
    <p:embeddedFont>
      <p:font typeface="Balsamiq Sans" panose="020B0604020202020204" charset="0"/>
      <p:regular r:id="rId27"/>
    </p:embeddedFont>
    <p:embeddedFont>
      <p:font typeface="Atma Bold" panose="020B0604020202020204" charset="0"/>
      <p:regular r:id="rId28"/>
    </p:embeddedFont>
    <p:embeddedFont>
      <p:font typeface="Comic Sans MS" panose="030F0702030302020204" pitchFamily="66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69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7.png"/><Relationship Id="rId18" Type="http://schemas.openxmlformats.org/officeDocument/2006/relationships/image" Target="../media/image17.svg"/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12" Type="http://schemas.openxmlformats.org/officeDocument/2006/relationships/image" Target="../media/image11.svg"/><Relationship Id="rId17" Type="http://schemas.openxmlformats.org/officeDocument/2006/relationships/image" Target="../media/image9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10" Type="http://schemas.openxmlformats.org/officeDocument/2006/relationships/image" Target="../media/image9.svg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3.png"/><Relationship Id="rId3" Type="http://schemas.openxmlformats.org/officeDocument/2006/relationships/image" Target="../media/image2.svg"/><Relationship Id="rId7" Type="http://schemas.openxmlformats.org/officeDocument/2006/relationships/image" Target="../media/image9.svg"/><Relationship Id="rId12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1.svg"/><Relationship Id="rId5" Type="http://schemas.openxmlformats.org/officeDocument/2006/relationships/image" Target="../media/image19.svg"/><Relationship Id="rId10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5.svg"/><Relationship Id="rId7" Type="http://schemas.openxmlformats.org/officeDocument/2006/relationships/image" Target="../media/image9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7.svg"/><Relationship Id="rId4" Type="http://schemas.openxmlformats.org/officeDocument/2006/relationships/image" Target="../media/image4.png"/><Relationship Id="rId9" Type="http://schemas.openxmlformats.org/officeDocument/2006/relationships/image" Target="../media/image2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13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12" Type="http://schemas.openxmlformats.org/officeDocument/2006/relationships/image" Target="../media/image38.svg"/><Relationship Id="rId2" Type="http://schemas.openxmlformats.org/officeDocument/2006/relationships/image" Target="../media/image16.jpeg"/><Relationship Id="rId16" Type="http://schemas.openxmlformats.org/officeDocument/2006/relationships/image" Target="../media/image4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11" Type="http://schemas.openxmlformats.org/officeDocument/2006/relationships/image" Target="../media/image21.png"/><Relationship Id="rId5" Type="http://schemas.openxmlformats.org/officeDocument/2006/relationships/image" Target="../media/image18.png"/><Relationship Id="rId15" Type="http://schemas.openxmlformats.org/officeDocument/2006/relationships/image" Target="../media/image23.png"/><Relationship Id="rId10" Type="http://schemas.openxmlformats.org/officeDocument/2006/relationships/image" Target="../media/image36.svg"/><Relationship Id="rId4" Type="http://schemas.openxmlformats.org/officeDocument/2006/relationships/image" Target="../media/image30.svg"/><Relationship Id="rId9" Type="http://schemas.openxmlformats.org/officeDocument/2006/relationships/image" Target="../media/image20.png"/><Relationship Id="rId14" Type="http://schemas.openxmlformats.org/officeDocument/2006/relationships/image" Target="../media/image4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21.svg"/><Relationship Id="rId5" Type="http://schemas.openxmlformats.org/officeDocument/2006/relationships/image" Target="../media/image9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4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microsoft.com/office/2007/relationships/hdphoto" Target="../media/hdphoto1.wdp"/><Relationship Id="rId4" Type="http://schemas.openxmlformats.org/officeDocument/2006/relationships/image" Target="../media/image27.png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35.png"/><Relationship Id="rId3" Type="http://schemas.openxmlformats.org/officeDocument/2006/relationships/image" Target="../media/image62.svg"/><Relationship Id="rId7" Type="http://schemas.openxmlformats.org/officeDocument/2006/relationships/image" Target="../media/image66.svg"/><Relationship Id="rId12" Type="http://schemas.openxmlformats.org/officeDocument/2006/relationships/image" Target="../media/image21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64.svg"/><Relationship Id="rId4" Type="http://schemas.openxmlformats.org/officeDocument/2006/relationships/image" Target="../media/image33.png"/><Relationship Id="rId1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59.svg"/><Relationship Id="rId18" Type="http://schemas.openxmlformats.org/officeDocument/2006/relationships/image" Target="../media/image40.png"/><Relationship Id="rId3" Type="http://schemas.openxmlformats.org/officeDocument/2006/relationships/image" Target="../media/image25.svg"/><Relationship Id="rId7" Type="http://schemas.openxmlformats.org/officeDocument/2006/relationships/image" Target="../media/image55.svg"/><Relationship Id="rId12" Type="http://schemas.openxmlformats.org/officeDocument/2006/relationships/image" Target="../media/image39.png"/><Relationship Id="rId17" Type="http://schemas.openxmlformats.org/officeDocument/2006/relationships/image" Target="../media/image7.svg"/><Relationship Id="rId2" Type="http://schemas.openxmlformats.org/officeDocument/2006/relationships/image" Target="../media/image14.png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9.svg"/><Relationship Id="rId5" Type="http://schemas.openxmlformats.org/officeDocument/2006/relationships/image" Target="../media/image53.svg"/><Relationship Id="rId15" Type="http://schemas.openxmlformats.org/officeDocument/2006/relationships/image" Target="../media/image17.svg"/><Relationship Id="rId10" Type="http://schemas.openxmlformats.org/officeDocument/2006/relationships/image" Target="../media/image5.png"/><Relationship Id="rId4" Type="http://schemas.openxmlformats.org/officeDocument/2006/relationships/image" Target="../media/image36.png"/><Relationship Id="rId9" Type="http://schemas.openxmlformats.org/officeDocument/2006/relationships/image" Target="../media/image57.svg"/><Relationship Id="rId1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41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12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9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44.svg"/><Relationship Id="rId1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image" Target="../media/image8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microsoft.com/office/2007/relationships/hdphoto" Target="../media/hdphoto4.wdp"/><Relationship Id="rId5" Type="http://schemas.openxmlformats.org/officeDocument/2006/relationships/image" Target="../media/image9.svg"/><Relationship Id="rId10" Type="http://schemas.openxmlformats.org/officeDocument/2006/relationships/image" Target="../media/image43.png"/><Relationship Id="rId4" Type="http://schemas.openxmlformats.org/officeDocument/2006/relationships/image" Target="../media/image5.png"/><Relationship Id="rId9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svg"/><Relationship Id="rId3" Type="http://schemas.openxmlformats.org/officeDocument/2006/relationships/image" Target="../media/image62.svg"/><Relationship Id="rId7" Type="http://schemas.openxmlformats.org/officeDocument/2006/relationships/image" Target="../media/image4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svg"/><Relationship Id="rId10" Type="http://schemas.microsoft.com/office/2007/relationships/hdphoto" Target="../media/hdphoto5.wdp"/><Relationship Id="rId4" Type="http://schemas.openxmlformats.org/officeDocument/2006/relationships/image" Target="../media/image44.png"/><Relationship Id="rId9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62.svg"/><Relationship Id="rId7" Type="http://schemas.openxmlformats.org/officeDocument/2006/relationships/image" Target="../media/image72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microsoft.com/office/2007/relationships/hdphoto" Target="../media/hdphoto6.wdp"/><Relationship Id="rId5" Type="http://schemas.openxmlformats.org/officeDocument/2006/relationships/image" Target="../media/image74.svg"/><Relationship Id="rId10" Type="http://schemas.openxmlformats.org/officeDocument/2006/relationships/image" Target="../media/image49.png"/><Relationship Id="rId4" Type="http://schemas.openxmlformats.org/officeDocument/2006/relationships/image" Target="../media/image47.png"/><Relationship Id="rId9" Type="http://schemas.openxmlformats.org/officeDocument/2006/relationships/image" Target="../media/image76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microsoft.com/office/2007/relationships/hdphoto" Target="../media/hdphoto7.wdp"/><Relationship Id="rId4" Type="http://schemas.openxmlformats.org/officeDocument/2006/relationships/image" Target="../media/image27.png"/><Relationship Id="rId9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7.svg"/><Relationship Id="rId3" Type="http://schemas.openxmlformats.org/officeDocument/2006/relationships/image" Target="../media/image25.svg"/><Relationship Id="rId7" Type="http://schemas.openxmlformats.org/officeDocument/2006/relationships/image" Target="../media/image9.svg"/><Relationship Id="rId12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7.svg"/><Relationship Id="rId5" Type="http://schemas.openxmlformats.org/officeDocument/2006/relationships/image" Target="../media/image53.svg"/><Relationship Id="rId15" Type="http://schemas.microsoft.com/office/2007/relationships/hdphoto" Target="../media/hdphoto8.wdp"/><Relationship Id="rId10" Type="http://schemas.openxmlformats.org/officeDocument/2006/relationships/image" Target="../media/image9.png"/><Relationship Id="rId4" Type="http://schemas.openxmlformats.org/officeDocument/2006/relationships/image" Target="../media/image36.png"/><Relationship Id="rId9" Type="http://schemas.openxmlformats.org/officeDocument/2006/relationships/image" Target="../media/image59.svg"/><Relationship Id="rId1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62.svg"/><Relationship Id="rId7" Type="http://schemas.openxmlformats.org/officeDocument/2006/relationships/image" Target="../media/image66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81.svg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8.svg"/><Relationship Id="rId7" Type="http://schemas.openxmlformats.org/officeDocument/2006/relationships/image" Target="../media/image62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70.svg"/><Relationship Id="rId10" Type="http://schemas.openxmlformats.org/officeDocument/2006/relationships/hyperlink" Target="https://drive.google.com/file/d/1HMPeBfTQnAQG4anhLk1TO0rJYSdy3ZJA/view" TargetMode="External"/><Relationship Id="rId4" Type="http://schemas.openxmlformats.org/officeDocument/2006/relationships/image" Target="../media/image55.png"/><Relationship Id="rId9" Type="http://schemas.openxmlformats.org/officeDocument/2006/relationships/image" Target="../media/image72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8.svg"/><Relationship Id="rId7" Type="http://schemas.openxmlformats.org/officeDocument/2006/relationships/image" Target="../media/image62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70.svg"/><Relationship Id="rId4" Type="http://schemas.openxmlformats.org/officeDocument/2006/relationships/image" Target="../media/image55.png"/><Relationship Id="rId9" Type="http://schemas.openxmlformats.org/officeDocument/2006/relationships/image" Target="../media/image72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svg"/><Relationship Id="rId7" Type="http://schemas.openxmlformats.org/officeDocument/2006/relationships/image" Target="../media/image66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64.sv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31723" y="-1717585"/>
            <a:ext cx="7491690" cy="7491690"/>
          </a:xfrm>
          <a:custGeom>
            <a:avLst/>
            <a:gdLst/>
            <a:ahLst/>
            <a:cxnLst/>
            <a:rect l="l" t="t" r="r" b="b"/>
            <a:pathLst>
              <a:path w="7491690" h="7491690">
                <a:moveTo>
                  <a:pt x="0" y="0"/>
                </a:moveTo>
                <a:lnTo>
                  <a:pt x="7491691" y="0"/>
                </a:lnTo>
                <a:lnTo>
                  <a:pt x="7491691" y="7491691"/>
                </a:lnTo>
                <a:lnTo>
                  <a:pt x="0" y="74916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201700" y="4217445"/>
            <a:ext cx="7491690" cy="7491690"/>
          </a:xfrm>
          <a:custGeom>
            <a:avLst/>
            <a:gdLst/>
            <a:ahLst/>
            <a:cxnLst/>
            <a:rect l="l" t="t" r="r" b="b"/>
            <a:pathLst>
              <a:path w="7491690" h="7491690">
                <a:moveTo>
                  <a:pt x="0" y="0"/>
                </a:moveTo>
                <a:lnTo>
                  <a:pt x="7491690" y="0"/>
                </a:lnTo>
                <a:lnTo>
                  <a:pt x="7491690" y="7491690"/>
                </a:lnTo>
                <a:lnTo>
                  <a:pt x="0" y="74916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021803" y="5382657"/>
            <a:ext cx="14244394" cy="3739153"/>
          </a:xfrm>
          <a:custGeom>
            <a:avLst/>
            <a:gdLst/>
            <a:ahLst/>
            <a:cxnLst/>
            <a:rect l="l" t="t" r="r" b="b"/>
            <a:pathLst>
              <a:path w="14244394" h="3739153">
                <a:moveTo>
                  <a:pt x="0" y="0"/>
                </a:moveTo>
                <a:lnTo>
                  <a:pt x="14244394" y="0"/>
                </a:lnTo>
                <a:lnTo>
                  <a:pt x="14244394" y="3739154"/>
                </a:lnTo>
                <a:lnTo>
                  <a:pt x="0" y="37391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021803" y="1957935"/>
            <a:ext cx="14244394" cy="6371129"/>
          </a:xfrm>
          <a:custGeom>
            <a:avLst/>
            <a:gdLst/>
            <a:ahLst/>
            <a:cxnLst/>
            <a:rect l="l" t="t" r="r" b="b"/>
            <a:pathLst>
              <a:path w="14244394" h="6371129">
                <a:moveTo>
                  <a:pt x="0" y="0"/>
                </a:moveTo>
                <a:lnTo>
                  <a:pt x="14244394" y="0"/>
                </a:lnTo>
                <a:lnTo>
                  <a:pt x="14244394" y="6371130"/>
                </a:lnTo>
                <a:lnTo>
                  <a:pt x="0" y="63711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1492">
            <a:off x="918702" y="616015"/>
            <a:ext cx="1308856" cy="1246983"/>
          </a:xfrm>
          <a:custGeom>
            <a:avLst/>
            <a:gdLst/>
            <a:ahLst/>
            <a:cxnLst/>
            <a:rect l="l" t="t" r="r" b="b"/>
            <a:pathLst>
              <a:path w="1308856" h="1246983">
                <a:moveTo>
                  <a:pt x="0" y="0"/>
                </a:moveTo>
                <a:lnTo>
                  <a:pt x="1308857" y="0"/>
                </a:lnTo>
                <a:lnTo>
                  <a:pt x="1308857" y="1246983"/>
                </a:lnTo>
                <a:lnTo>
                  <a:pt x="0" y="124698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232131" y="352777"/>
            <a:ext cx="3461259" cy="1605159"/>
          </a:xfrm>
          <a:custGeom>
            <a:avLst/>
            <a:gdLst/>
            <a:ahLst/>
            <a:cxnLst/>
            <a:rect l="l" t="t" r="r" b="b"/>
            <a:pathLst>
              <a:path w="3461259" h="1605159">
                <a:moveTo>
                  <a:pt x="0" y="0"/>
                </a:moveTo>
                <a:lnTo>
                  <a:pt x="3461259" y="0"/>
                </a:lnTo>
                <a:lnTo>
                  <a:pt x="3461259" y="1605158"/>
                </a:lnTo>
                <a:lnTo>
                  <a:pt x="0" y="16051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V="1">
            <a:off x="-538641" y="8455721"/>
            <a:ext cx="3461259" cy="1605159"/>
          </a:xfrm>
          <a:custGeom>
            <a:avLst/>
            <a:gdLst/>
            <a:ahLst/>
            <a:cxnLst/>
            <a:rect l="l" t="t" r="r" b="b"/>
            <a:pathLst>
              <a:path w="3461259" h="1605159">
                <a:moveTo>
                  <a:pt x="0" y="1605158"/>
                </a:moveTo>
                <a:lnTo>
                  <a:pt x="3461259" y="1605158"/>
                </a:lnTo>
                <a:lnTo>
                  <a:pt x="3461259" y="0"/>
                </a:lnTo>
                <a:lnTo>
                  <a:pt x="0" y="0"/>
                </a:lnTo>
                <a:lnTo>
                  <a:pt x="0" y="1605158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7626743" y="1771742"/>
            <a:ext cx="3034515" cy="800008"/>
          </a:xfrm>
          <a:custGeom>
            <a:avLst/>
            <a:gdLst/>
            <a:ahLst/>
            <a:cxnLst/>
            <a:rect l="l" t="t" r="r" b="b"/>
            <a:pathLst>
              <a:path w="3034515" h="800008">
                <a:moveTo>
                  <a:pt x="0" y="0"/>
                </a:moveTo>
                <a:lnTo>
                  <a:pt x="3034514" y="0"/>
                </a:lnTo>
                <a:lnTo>
                  <a:pt x="3034514" y="800008"/>
                </a:lnTo>
                <a:lnTo>
                  <a:pt x="0" y="80000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568937" y="2729365"/>
            <a:ext cx="13077497" cy="2675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51"/>
              </a:lnSpc>
            </a:pPr>
            <a:r>
              <a:rPr lang="en-US" sz="7200" b="1" dirty="0" err="1">
                <a:solidFill>
                  <a:srgbClr val="2E2E30"/>
                </a:solidFill>
                <a:latin typeface="Comic Sans MS" panose="030F0702030302020204" pitchFamily="66" charset="0"/>
              </a:rPr>
              <a:t>Bedah</a:t>
            </a:r>
            <a:r>
              <a:rPr lang="en-US" sz="7200" b="1" dirty="0">
                <a:solidFill>
                  <a:srgbClr val="2E2E30"/>
                </a:solidFill>
                <a:latin typeface="Comic Sans MS" panose="030F0702030302020204" pitchFamily="66" charset="0"/>
              </a:rPr>
              <a:t> </a:t>
            </a:r>
            <a:r>
              <a:rPr lang="en-US" sz="7200" b="1" dirty="0" err="1">
                <a:solidFill>
                  <a:srgbClr val="2E2E30"/>
                </a:solidFill>
                <a:latin typeface="Comic Sans MS" panose="030F0702030302020204" pitchFamily="66" charset="0"/>
              </a:rPr>
              <a:t>Capaian</a:t>
            </a:r>
            <a:r>
              <a:rPr lang="en-US" sz="7200" b="1" dirty="0">
                <a:solidFill>
                  <a:srgbClr val="2E2E30"/>
                </a:solidFill>
                <a:latin typeface="Comic Sans MS" panose="030F0702030302020204" pitchFamily="66" charset="0"/>
              </a:rPr>
              <a:t> </a:t>
            </a:r>
            <a:r>
              <a:rPr lang="en-US" sz="7200" b="1" dirty="0" err="1">
                <a:solidFill>
                  <a:srgbClr val="2E2E30"/>
                </a:solidFill>
                <a:latin typeface="Comic Sans MS" panose="030F0702030302020204" pitchFamily="66" charset="0"/>
              </a:rPr>
              <a:t>Pembelajaran</a:t>
            </a:r>
            <a:r>
              <a:rPr lang="en-US" sz="7200" b="1" dirty="0">
                <a:solidFill>
                  <a:srgbClr val="2E2E30"/>
                </a:solidFill>
                <a:latin typeface="Comic Sans MS" panose="030F0702030302020204" pitchFamily="66" charset="0"/>
              </a:rPr>
              <a:t> Mata </a:t>
            </a:r>
            <a:r>
              <a:rPr lang="en-US" sz="7200" b="1" dirty="0" err="1">
                <a:solidFill>
                  <a:srgbClr val="2E2E30"/>
                </a:solidFill>
                <a:latin typeface="Comic Sans MS" panose="030F0702030302020204" pitchFamily="66" charset="0"/>
              </a:rPr>
              <a:t>Pelajaran</a:t>
            </a:r>
            <a:r>
              <a:rPr lang="en-US" sz="7200" b="1" dirty="0">
                <a:solidFill>
                  <a:srgbClr val="2E2E30"/>
                </a:solidFill>
                <a:latin typeface="Comic Sans MS" panose="030F0702030302020204" pitchFamily="66" charset="0"/>
              </a:rPr>
              <a:t> </a:t>
            </a:r>
            <a:r>
              <a:rPr lang="en-US" sz="7200" b="1" dirty="0" err="1">
                <a:solidFill>
                  <a:srgbClr val="2E2E30"/>
                </a:solidFill>
                <a:latin typeface="Comic Sans MS" panose="030F0702030302020204" pitchFamily="66" charset="0"/>
              </a:rPr>
              <a:t>Pendidikan</a:t>
            </a:r>
            <a:r>
              <a:rPr lang="en-US" sz="7200" b="1" dirty="0">
                <a:solidFill>
                  <a:srgbClr val="2E2E30"/>
                </a:solidFill>
                <a:latin typeface="Comic Sans MS" panose="030F0702030302020204" pitchFamily="66" charset="0"/>
              </a:rPr>
              <a:t> </a:t>
            </a:r>
            <a:r>
              <a:rPr lang="en-US" sz="7200" b="1" dirty="0" err="1">
                <a:solidFill>
                  <a:srgbClr val="2E2E30"/>
                </a:solidFill>
                <a:latin typeface="Comic Sans MS" panose="030F0702030302020204" pitchFamily="66" charset="0"/>
              </a:rPr>
              <a:t>Pancasila</a:t>
            </a:r>
            <a:r>
              <a:rPr lang="en-US" sz="7200" b="1" dirty="0">
                <a:solidFill>
                  <a:srgbClr val="2E2E30"/>
                </a:solidFill>
                <a:latin typeface="Comic Sans MS" panose="030F0702030302020204" pitchFamily="66" charset="0"/>
              </a:rPr>
              <a:t> </a:t>
            </a:r>
            <a:r>
              <a:rPr lang="en-US" sz="7200" b="1" dirty="0" err="1">
                <a:solidFill>
                  <a:srgbClr val="2E2E30"/>
                </a:solidFill>
                <a:latin typeface="Comic Sans MS" panose="030F0702030302020204" pitchFamily="66" charset="0"/>
              </a:rPr>
              <a:t>Fase</a:t>
            </a:r>
            <a:r>
              <a:rPr lang="en-US" sz="7200" b="1" dirty="0">
                <a:solidFill>
                  <a:srgbClr val="2E2E30"/>
                </a:solidFill>
                <a:latin typeface="Comic Sans MS" panose="030F0702030302020204" pitchFamily="66" charset="0"/>
              </a:rPr>
              <a:t> D (</a:t>
            </a:r>
            <a:r>
              <a:rPr lang="en-US" sz="7200" b="1" dirty="0" err="1">
                <a:solidFill>
                  <a:srgbClr val="2E2E30"/>
                </a:solidFill>
                <a:latin typeface="Comic Sans MS" panose="030F0702030302020204" pitchFamily="66" charset="0"/>
              </a:rPr>
              <a:t>Kelas</a:t>
            </a:r>
            <a:r>
              <a:rPr lang="en-US" sz="7200" b="1" dirty="0">
                <a:solidFill>
                  <a:srgbClr val="2E2E30"/>
                </a:solidFill>
                <a:latin typeface="Comic Sans MS" panose="030F0702030302020204" pitchFamily="66" charset="0"/>
              </a:rPr>
              <a:t> 7-9)</a:t>
            </a:r>
          </a:p>
        </p:txBody>
      </p:sp>
      <p:sp>
        <p:nvSpPr>
          <p:cNvPr id="11" name="Freeform 11"/>
          <p:cNvSpPr/>
          <p:nvPr/>
        </p:nvSpPr>
        <p:spPr>
          <a:xfrm rot="582438">
            <a:off x="14598029" y="6014670"/>
            <a:ext cx="2169438" cy="3121494"/>
          </a:xfrm>
          <a:custGeom>
            <a:avLst/>
            <a:gdLst/>
            <a:ahLst/>
            <a:cxnLst/>
            <a:rect l="l" t="t" r="r" b="b"/>
            <a:pathLst>
              <a:path w="2169438" h="3121494">
                <a:moveTo>
                  <a:pt x="0" y="0"/>
                </a:moveTo>
                <a:lnTo>
                  <a:pt x="2169439" y="0"/>
                </a:lnTo>
                <a:lnTo>
                  <a:pt x="2169439" y="3121494"/>
                </a:lnTo>
                <a:lnTo>
                  <a:pt x="0" y="312149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732052">
            <a:off x="558711" y="4930889"/>
            <a:ext cx="2935819" cy="1686433"/>
          </a:xfrm>
          <a:custGeom>
            <a:avLst/>
            <a:gdLst/>
            <a:ahLst/>
            <a:cxnLst/>
            <a:rect l="l" t="t" r="r" b="b"/>
            <a:pathLst>
              <a:path w="2935819" h="1686433">
                <a:moveTo>
                  <a:pt x="0" y="0"/>
                </a:moveTo>
                <a:lnTo>
                  <a:pt x="2935819" y="0"/>
                </a:lnTo>
                <a:lnTo>
                  <a:pt x="2935819" y="1686433"/>
                </a:lnTo>
                <a:lnTo>
                  <a:pt x="0" y="168643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278887">
            <a:off x="11952947" y="8509179"/>
            <a:ext cx="1371267" cy="1278707"/>
          </a:xfrm>
          <a:custGeom>
            <a:avLst/>
            <a:gdLst/>
            <a:ahLst/>
            <a:cxnLst/>
            <a:rect l="l" t="t" r="r" b="b"/>
            <a:pathLst>
              <a:path w="1371267" h="1278707">
                <a:moveTo>
                  <a:pt x="0" y="0"/>
                </a:moveTo>
                <a:lnTo>
                  <a:pt x="1371267" y="0"/>
                </a:lnTo>
                <a:lnTo>
                  <a:pt x="1371267" y="1278707"/>
                </a:lnTo>
                <a:lnTo>
                  <a:pt x="0" y="127870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1077083">
            <a:off x="16822244" y="3886212"/>
            <a:ext cx="695336" cy="662466"/>
          </a:xfrm>
          <a:custGeom>
            <a:avLst/>
            <a:gdLst/>
            <a:ahLst/>
            <a:cxnLst/>
            <a:rect l="l" t="t" r="r" b="b"/>
            <a:pathLst>
              <a:path w="695336" h="662466">
                <a:moveTo>
                  <a:pt x="0" y="0"/>
                </a:moveTo>
                <a:lnTo>
                  <a:pt x="695337" y="0"/>
                </a:lnTo>
                <a:lnTo>
                  <a:pt x="695337" y="662466"/>
                </a:lnTo>
                <a:lnTo>
                  <a:pt x="0" y="6624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5" name="Freeform 15"/>
          <p:cNvSpPr/>
          <p:nvPr/>
        </p:nvSpPr>
        <p:spPr>
          <a:xfrm rot="-1816903">
            <a:off x="5472074" y="761308"/>
            <a:ext cx="1025628" cy="956398"/>
          </a:xfrm>
          <a:custGeom>
            <a:avLst/>
            <a:gdLst/>
            <a:ahLst/>
            <a:cxnLst/>
            <a:rect l="l" t="t" r="r" b="b"/>
            <a:pathLst>
              <a:path w="1025628" h="956398">
                <a:moveTo>
                  <a:pt x="0" y="0"/>
                </a:moveTo>
                <a:lnTo>
                  <a:pt x="1025627" y="0"/>
                </a:lnTo>
                <a:lnTo>
                  <a:pt x="1025627" y="956398"/>
                </a:lnTo>
                <a:lnTo>
                  <a:pt x="0" y="95639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510247">
            <a:off x="8796332" y="8726313"/>
            <a:ext cx="695336" cy="662466"/>
          </a:xfrm>
          <a:custGeom>
            <a:avLst/>
            <a:gdLst/>
            <a:ahLst/>
            <a:cxnLst/>
            <a:rect l="l" t="t" r="r" b="b"/>
            <a:pathLst>
              <a:path w="695336" h="662466">
                <a:moveTo>
                  <a:pt x="0" y="0"/>
                </a:moveTo>
                <a:lnTo>
                  <a:pt x="695336" y="0"/>
                </a:lnTo>
                <a:lnTo>
                  <a:pt x="695336" y="662466"/>
                </a:lnTo>
                <a:lnTo>
                  <a:pt x="0" y="6624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7" name="Freeform 17"/>
          <p:cNvSpPr/>
          <p:nvPr/>
        </p:nvSpPr>
        <p:spPr>
          <a:xfrm rot="1077083">
            <a:off x="13252128" y="1602024"/>
            <a:ext cx="1195982" cy="1139445"/>
          </a:xfrm>
          <a:custGeom>
            <a:avLst/>
            <a:gdLst/>
            <a:ahLst/>
            <a:cxnLst/>
            <a:rect l="l" t="t" r="r" b="b"/>
            <a:pathLst>
              <a:path w="1195982" h="1139445">
                <a:moveTo>
                  <a:pt x="0" y="0"/>
                </a:moveTo>
                <a:lnTo>
                  <a:pt x="1195982" y="0"/>
                </a:lnTo>
                <a:lnTo>
                  <a:pt x="1195982" y="1139444"/>
                </a:lnTo>
                <a:lnTo>
                  <a:pt x="0" y="11394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8" name="Freeform 18"/>
          <p:cNvSpPr/>
          <p:nvPr/>
        </p:nvSpPr>
        <p:spPr>
          <a:xfrm rot="-286205">
            <a:off x="4162449" y="7619215"/>
            <a:ext cx="1096909" cy="1045055"/>
          </a:xfrm>
          <a:custGeom>
            <a:avLst/>
            <a:gdLst/>
            <a:ahLst/>
            <a:cxnLst/>
            <a:rect l="l" t="t" r="r" b="b"/>
            <a:pathLst>
              <a:path w="1096909" h="1045055">
                <a:moveTo>
                  <a:pt x="0" y="0"/>
                </a:moveTo>
                <a:lnTo>
                  <a:pt x="1096909" y="0"/>
                </a:lnTo>
                <a:lnTo>
                  <a:pt x="1096909" y="1045056"/>
                </a:lnTo>
                <a:lnTo>
                  <a:pt x="0" y="104505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19" name="Group 19"/>
          <p:cNvGrpSpPr/>
          <p:nvPr/>
        </p:nvGrpSpPr>
        <p:grpSpPr>
          <a:xfrm>
            <a:off x="923597" y="6998243"/>
            <a:ext cx="210207" cy="210207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A7AF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3283169" y="1134403"/>
            <a:ext cx="210207" cy="210207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0EBC8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7259300" y="8952442"/>
            <a:ext cx="210207" cy="210207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EDF7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7497641" y="2687833"/>
            <a:ext cx="210207" cy="210207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A7AF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879784" y="9567315"/>
            <a:ext cx="210207" cy="210207"/>
            <a:chOff x="0" y="0"/>
            <a:chExt cx="8128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0EBC8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1523839" y="1340348"/>
            <a:ext cx="210207" cy="210207"/>
            <a:chOff x="0" y="0"/>
            <a:chExt cx="812800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EDF7"/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39912" y="654220"/>
            <a:ext cx="210207" cy="210207"/>
            <a:chOff x="0" y="0"/>
            <a:chExt cx="812800" cy="8128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A7AF"/>
            </a:solidFill>
          </p:spPr>
        </p:sp>
        <p:sp>
          <p:nvSpPr>
            <p:cNvPr id="39" name="TextBox 3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326622" y="818493"/>
            <a:ext cx="210207" cy="210207"/>
            <a:chOff x="0" y="0"/>
            <a:chExt cx="812800" cy="8128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0EBC8"/>
            </a:solidFill>
          </p:spPr>
        </p:sp>
        <p:sp>
          <p:nvSpPr>
            <p:cNvPr id="42" name="TextBox 4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13662" y="2687833"/>
            <a:ext cx="210207" cy="210207"/>
            <a:chOff x="0" y="0"/>
            <a:chExt cx="812800" cy="8128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EDF7"/>
            </a:solidFill>
          </p:spPr>
        </p:sp>
        <p:sp>
          <p:nvSpPr>
            <p:cNvPr id="45" name="TextBox 4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3517599" y="6106132"/>
            <a:ext cx="109550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mtClean="0">
                <a:latin typeface="Comic Sans MS" panose="030F0702030302020204" pitchFamily="66" charset="0"/>
              </a:rPr>
              <a:t>Disusun Oleh Tim S2 PPKn UNS: </a:t>
            </a:r>
          </a:p>
          <a:p>
            <a:pPr marL="342900" indent="-342900" algn="ctr">
              <a:buAutoNum type="arabicPeriod"/>
            </a:pPr>
            <a:r>
              <a:rPr lang="en-US" sz="2000" smtClean="0">
                <a:latin typeface="Comic Sans MS" panose="030F0702030302020204" pitchFamily="66" charset="0"/>
              </a:rPr>
              <a:t>Dr. Winarno, S.Pd., M.Si</a:t>
            </a:r>
          </a:p>
          <a:p>
            <a:pPr marL="342900" indent="-342900" algn="ctr">
              <a:buAutoNum type="arabicPeriod"/>
            </a:pPr>
            <a:r>
              <a:rPr lang="en-US" sz="2000" smtClean="0">
                <a:latin typeface="Comic Sans MS" panose="030F0702030302020204" pitchFamily="66" charset="0"/>
              </a:rPr>
              <a:t>Aqshal Arlian Raya	</a:t>
            </a:r>
          </a:p>
          <a:p>
            <a:pPr marL="342900" indent="-342900" algn="ctr">
              <a:buAutoNum type="arabicPeriod"/>
            </a:pPr>
            <a:r>
              <a:rPr lang="en-US" sz="2000" smtClean="0">
                <a:latin typeface="Comic Sans MS" panose="030F0702030302020204" pitchFamily="66" charset="0"/>
              </a:rPr>
              <a:t>Joko Triharmanto	</a:t>
            </a:r>
          </a:p>
          <a:p>
            <a:pPr marL="342900" indent="-342900" algn="ctr">
              <a:buAutoNum type="arabicPeriod"/>
            </a:pPr>
            <a:r>
              <a:rPr lang="en-US" sz="2000" smtClean="0">
                <a:latin typeface="Comic Sans MS" panose="030F0702030302020204" pitchFamily="66" charset="0"/>
              </a:rPr>
              <a:t>Maram Taher	</a:t>
            </a:r>
          </a:p>
          <a:p>
            <a:pPr marL="342900" indent="-342900" algn="ctr">
              <a:buAutoNum type="arabicPeriod"/>
            </a:pPr>
            <a:r>
              <a:rPr lang="en-US" sz="2000" smtClean="0">
                <a:latin typeface="Comic Sans MS" panose="030F0702030302020204" pitchFamily="66" charset="0"/>
              </a:rPr>
              <a:t>Mutiara Mega P	</a:t>
            </a:r>
            <a:endParaRPr lang="en-US" sz="20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31723" y="-1717585"/>
            <a:ext cx="7491690" cy="7491690"/>
          </a:xfrm>
          <a:custGeom>
            <a:avLst/>
            <a:gdLst/>
            <a:ahLst/>
            <a:cxnLst/>
            <a:rect l="l" t="t" r="r" b="b"/>
            <a:pathLst>
              <a:path w="7491690" h="7491690">
                <a:moveTo>
                  <a:pt x="0" y="0"/>
                </a:moveTo>
                <a:lnTo>
                  <a:pt x="7491691" y="0"/>
                </a:lnTo>
                <a:lnTo>
                  <a:pt x="7491691" y="7491691"/>
                </a:lnTo>
                <a:lnTo>
                  <a:pt x="0" y="74916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201700" y="4217445"/>
            <a:ext cx="7491690" cy="7491690"/>
          </a:xfrm>
          <a:custGeom>
            <a:avLst/>
            <a:gdLst/>
            <a:ahLst/>
            <a:cxnLst/>
            <a:rect l="l" t="t" r="r" b="b"/>
            <a:pathLst>
              <a:path w="7491690" h="7491690">
                <a:moveTo>
                  <a:pt x="0" y="0"/>
                </a:moveTo>
                <a:lnTo>
                  <a:pt x="7491690" y="0"/>
                </a:lnTo>
                <a:lnTo>
                  <a:pt x="7491690" y="7491690"/>
                </a:lnTo>
                <a:lnTo>
                  <a:pt x="0" y="74916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341570" y="1445452"/>
            <a:ext cx="14621190" cy="7948611"/>
          </a:xfrm>
          <a:custGeom>
            <a:avLst/>
            <a:gdLst/>
            <a:ahLst/>
            <a:cxnLst/>
            <a:rect l="l" t="t" r="r" b="b"/>
            <a:pathLst>
              <a:path w="14621190" h="7948611">
                <a:moveTo>
                  <a:pt x="0" y="0"/>
                </a:moveTo>
                <a:lnTo>
                  <a:pt x="14621191" y="0"/>
                </a:lnTo>
                <a:lnTo>
                  <a:pt x="14621191" y="7948611"/>
                </a:lnTo>
                <a:lnTo>
                  <a:pt x="0" y="79486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232131" y="352777"/>
            <a:ext cx="3461259" cy="1605159"/>
          </a:xfrm>
          <a:custGeom>
            <a:avLst/>
            <a:gdLst/>
            <a:ahLst/>
            <a:cxnLst/>
            <a:rect l="l" t="t" r="r" b="b"/>
            <a:pathLst>
              <a:path w="3461259" h="1605159">
                <a:moveTo>
                  <a:pt x="0" y="0"/>
                </a:moveTo>
                <a:lnTo>
                  <a:pt x="3461259" y="0"/>
                </a:lnTo>
                <a:lnTo>
                  <a:pt x="3461259" y="1605158"/>
                </a:lnTo>
                <a:lnTo>
                  <a:pt x="0" y="16051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V="1">
            <a:off x="-538641" y="8455721"/>
            <a:ext cx="3461259" cy="1605159"/>
          </a:xfrm>
          <a:custGeom>
            <a:avLst/>
            <a:gdLst/>
            <a:ahLst/>
            <a:cxnLst/>
            <a:rect l="l" t="t" r="r" b="b"/>
            <a:pathLst>
              <a:path w="3461259" h="1605159">
                <a:moveTo>
                  <a:pt x="0" y="1605158"/>
                </a:moveTo>
                <a:lnTo>
                  <a:pt x="3461259" y="1605158"/>
                </a:lnTo>
                <a:lnTo>
                  <a:pt x="3461259" y="0"/>
                </a:lnTo>
                <a:lnTo>
                  <a:pt x="0" y="0"/>
                </a:lnTo>
                <a:lnTo>
                  <a:pt x="0" y="1605158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077083">
            <a:off x="15317295" y="9024026"/>
            <a:ext cx="695336" cy="662466"/>
          </a:xfrm>
          <a:custGeom>
            <a:avLst/>
            <a:gdLst/>
            <a:ahLst/>
            <a:cxnLst/>
            <a:rect l="l" t="t" r="r" b="b"/>
            <a:pathLst>
              <a:path w="695336" h="662466">
                <a:moveTo>
                  <a:pt x="0" y="0"/>
                </a:moveTo>
                <a:lnTo>
                  <a:pt x="695337" y="0"/>
                </a:lnTo>
                <a:lnTo>
                  <a:pt x="695337" y="662466"/>
                </a:lnTo>
                <a:lnTo>
                  <a:pt x="0" y="66246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8" name="Group 8"/>
          <p:cNvGrpSpPr/>
          <p:nvPr/>
        </p:nvGrpSpPr>
        <p:grpSpPr>
          <a:xfrm>
            <a:off x="923597" y="6998243"/>
            <a:ext cx="210207" cy="210207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A7A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283169" y="1134403"/>
            <a:ext cx="210207" cy="210207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0EBC8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7259300" y="8952442"/>
            <a:ext cx="210207" cy="210207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EDF7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7497641" y="2687833"/>
            <a:ext cx="210207" cy="210207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A7AF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879784" y="9567315"/>
            <a:ext cx="210207" cy="210207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0EBC8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1523839" y="1340348"/>
            <a:ext cx="210207" cy="210207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EDF7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639912" y="654220"/>
            <a:ext cx="210207" cy="210207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A7AF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326622" y="818493"/>
            <a:ext cx="210207" cy="210207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0EBC8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3662" y="2687833"/>
            <a:ext cx="210207" cy="210207"/>
            <a:chOff x="0" y="0"/>
            <a:chExt cx="8128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EDF7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096596" y="9355259"/>
            <a:ext cx="210207" cy="210207"/>
            <a:chOff x="0" y="0"/>
            <a:chExt cx="812800" cy="8128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EDF7"/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4129076" y="9777521"/>
            <a:ext cx="210207" cy="210207"/>
            <a:chOff x="0" y="0"/>
            <a:chExt cx="812800" cy="81280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A7AF"/>
            </a:solidFill>
          </p:spPr>
        </p:sp>
        <p:sp>
          <p:nvSpPr>
            <p:cNvPr id="40" name="TextBox 4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13390" y="5669002"/>
            <a:ext cx="210207" cy="210207"/>
            <a:chOff x="0" y="0"/>
            <a:chExt cx="812800" cy="81280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EDF7"/>
            </a:solidFill>
          </p:spPr>
        </p:sp>
        <p:sp>
          <p:nvSpPr>
            <p:cNvPr id="43" name="TextBox 4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7392538" y="5563899"/>
            <a:ext cx="210207" cy="210207"/>
            <a:chOff x="0" y="0"/>
            <a:chExt cx="812800" cy="81280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0EBC8"/>
            </a:solidFill>
          </p:spPr>
        </p:sp>
        <p:sp>
          <p:nvSpPr>
            <p:cNvPr id="46" name="TextBox 4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7" name="Freeform 47"/>
          <p:cNvSpPr/>
          <p:nvPr/>
        </p:nvSpPr>
        <p:spPr>
          <a:xfrm>
            <a:off x="623869" y="465373"/>
            <a:ext cx="6293360" cy="2002433"/>
          </a:xfrm>
          <a:custGeom>
            <a:avLst/>
            <a:gdLst/>
            <a:ahLst/>
            <a:cxnLst/>
            <a:rect l="l" t="t" r="r" b="b"/>
            <a:pathLst>
              <a:path w="6293360" h="2002433">
                <a:moveTo>
                  <a:pt x="0" y="0"/>
                </a:moveTo>
                <a:lnTo>
                  <a:pt x="6293359" y="0"/>
                </a:lnTo>
                <a:lnTo>
                  <a:pt x="6293359" y="2002432"/>
                </a:lnTo>
                <a:lnTo>
                  <a:pt x="0" y="200243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48" name="Freeform 48"/>
          <p:cNvSpPr/>
          <p:nvPr/>
        </p:nvSpPr>
        <p:spPr>
          <a:xfrm rot="-541492">
            <a:off x="1884611" y="3593953"/>
            <a:ext cx="1308856" cy="1246983"/>
          </a:xfrm>
          <a:custGeom>
            <a:avLst/>
            <a:gdLst/>
            <a:ahLst/>
            <a:cxnLst/>
            <a:rect l="l" t="t" r="r" b="b"/>
            <a:pathLst>
              <a:path w="1308856" h="1246983">
                <a:moveTo>
                  <a:pt x="0" y="0"/>
                </a:moveTo>
                <a:lnTo>
                  <a:pt x="1308857" y="0"/>
                </a:lnTo>
                <a:lnTo>
                  <a:pt x="1308857" y="1246983"/>
                </a:lnTo>
                <a:lnTo>
                  <a:pt x="0" y="124698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49" name="Freeform 49"/>
          <p:cNvSpPr/>
          <p:nvPr/>
        </p:nvSpPr>
        <p:spPr>
          <a:xfrm>
            <a:off x="3283169" y="2572580"/>
            <a:ext cx="8580970" cy="6379862"/>
          </a:xfrm>
          <a:custGeom>
            <a:avLst/>
            <a:gdLst/>
            <a:ahLst/>
            <a:cxnLst/>
            <a:rect l="l" t="t" r="r" b="b"/>
            <a:pathLst>
              <a:path w="8580970" h="6379862">
                <a:moveTo>
                  <a:pt x="0" y="0"/>
                </a:moveTo>
                <a:lnTo>
                  <a:pt x="8580970" y="0"/>
                </a:lnTo>
                <a:lnTo>
                  <a:pt x="8580970" y="6379862"/>
                </a:lnTo>
                <a:lnTo>
                  <a:pt x="0" y="637986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50" name="Freeform 50"/>
          <p:cNvSpPr/>
          <p:nvPr/>
        </p:nvSpPr>
        <p:spPr>
          <a:xfrm>
            <a:off x="11833154" y="4373725"/>
            <a:ext cx="5012257" cy="1388787"/>
          </a:xfrm>
          <a:custGeom>
            <a:avLst/>
            <a:gdLst/>
            <a:ahLst/>
            <a:cxnLst/>
            <a:rect l="l" t="t" r="r" b="b"/>
            <a:pathLst>
              <a:path w="5012257" h="1388787">
                <a:moveTo>
                  <a:pt x="0" y="0"/>
                </a:moveTo>
                <a:lnTo>
                  <a:pt x="5012257" y="0"/>
                </a:lnTo>
                <a:lnTo>
                  <a:pt x="5012257" y="1388786"/>
                </a:lnTo>
                <a:lnTo>
                  <a:pt x="0" y="138878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51" name="TextBox 51"/>
          <p:cNvSpPr txBox="1"/>
          <p:nvPr/>
        </p:nvSpPr>
        <p:spPr>
          <a:xfrm>
            <a:off x="1191988" y="797095"/>
            <a:ext cx="4638958" cy="1259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70"/>
              </a:lnSpc>
            </a:pPr>
            <a:r>
              <a:rPr lang="en-US" sz="5300" dirty="0" err="1">
                <a:solidFill>
                  <a:srgbClr val="FFFFFF"/>
                </a:solidFill>
                <a:latin typeface="Balsamiq Sans Bold"/>
              </a:rPr>
              <a:t>Posisi</a:t>
            </a:r>
            <a:r>
              <a:rPr lang="en-US" sz="5300" dirty="0">
                <a:solidFill>
                  <a:srgbClr val="FFFFFF"/>
                </a:solidFill>
                <a:latin typeface="Balsamiq Sans Bold"/>
              </a:rPr>
              <a:t> CP </a:t>
            </a:r>
            <a:r>
              <a:rPr lang="en-US" sz="5300" dirty="0" err="1">
                <a:solidFill>
                  <a:srgbClr val="FFFFFF"/>
                </a:solidFill>
                <a:latin typeface="Balsamiq Sans Bold"/>
              </a:rPr>
              <a:t>dalam</a:t>
            </a:r>
            <a:r>
              <a:rPr lang="en-US" sz="5300" dirty="0">
                <a:solidFill>
                  <a:srgbClr val="FFFFFF"/>
                </a:solidFill>
                <a:latin typeface="Balsamiq Sans Bold"/>
              </a:rPr>
              <a:t> </a:t>
            </a:r>
            <a:r>
              <a:rPr lang="en-US" sz="5300" dirty="0" err="1">
                <a:solidFill>
                  <a:srgbClr val="FFFFFF"/>
                </a:solidFill>
                <a:latin typeface="Balsamiq Sans Bold"/>
              </a:rPr>
              <a:t>Kurmer</a:t>
            </a:r>
            <a:endParaRPr lang="en-US" sz="5300" dirty="0">
              <a:solidFill>
                <a:srgbClr val="FFFFFF"/>
              </a:solidFill>
              <a:latin typeface="Balsamiq Sans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31723" y="-1717585"/>
            <a:ext cx="7491690" cy="7491690"/>
          </a:xfrm>
          <a:custGeom>
            <a:avLst/>
            <a:gdLst/>
            <a:ahLst/>
            <a:cxnLst/>
            <a:rect l="l" t="t" r="r" b="b"/>
            <a:pathLst>
              <a:path w="7491690" h="7491690">
                <a:moveTo>
                  <a:pt x="0" y="0"/>
                </a:moveTo>
                <a:lnTo>
                  <a:pt x="7491691" y="0"/>
                </a:lnTo>
                <a:lnTo>
                  <a:pt x="7491691" y="7491691"/>
                </a:lnTo>
                <a:lnTo>
                  <a:pt x="0" y="74916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201700" y="4217445"/>
            <a:ext cx="7491690" cy="7491690"/>
          </a:xfrm>
          <a:custGeom>
            <a:avLst/>
            <a:gdLst/>
            <a:ahLst/>
            <a:cxnLst/>
            <a:rect l="l" t="t" r="r" b="b"/>
            <a:pathLst>
              <a:path w="7491690" h="7491690">
                <a:moveTo>
                  <a:pt x="0" y="0"/>
                </a:moveTo>
                <a:lnTo>
                  <a:pt x="7491690" y="0"/>
                </a:lnTo>
                <a:lnTo>
                  <a:pt x="7491690" y="7491690"/>
                </a:lnTo>
                <a:lnTo>
                  <a:pt x="0" y="74916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3283169" y="1134403"/>
            <a:ext cx="210207" cy="210207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0EBC8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971783" y="9357108"/>
            <a:ext cx="210207" cy="210207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EDF7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7497641" y="2687833"/>
            <a:ext cx="210207" cy="210207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A7AF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879784" y="9567315"/>
            <a:ext cx="210207" cy="210207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0EBC8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523839" y="1340348"/>
            <a:ext cx="210207" cy="210207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EDF7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639912" y="654220"/>
            <a:ext cx="210207" cy="210207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A7AF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4575202" y="2156471"/>
            <a:ext cx="210207" cy="210207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0EBC8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3662" y="2687833"/>
            <a:ext cx="210207" cy="210207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EDF7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Freeform 31"/>
          <p:cNvSpPr/>
          <p:nvPr/>
        </p:nvSpPr>
        <p:spPr>
          <a:xfrm rot="256394">
            <a:off x="16993334" y="8077239"/>
            <a:ext cx="690949" cy="658286"/>
          </a:xfrm>
          <a:custGeom>
            <a:avLst/>
            <a:gdLst/>
            <a:ahLst/>
            <a:cxnLst/>
            <a:rect l="l" t="t" r="r" b="b"/>
            <a:pathLst>
              <a:path w="690949" h="658286">
                <a:moveTo>
                  <a:pt x="0" y="0"/>
                </a:moveTo>
                <a:lnTo>
                  <a:pt x="690949" y="0"/>
                </a:lnTo>
                <a:lnTo>
                  <a:pt x="690949" y="658286"/>
                </a:lnTo>
                <a:lnTo>
                  <a:pt x="0" y="6582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32" name="Group 32"/>
          <p:cNvGrpSpPr/>
          <p:nvPr/>
        </p:nvGrpSpPr>
        <p:grpSpPr>
          <a:xfrm>
            <a:off x="11807049" y="8737005"/>
            <a:ext cx="210207" cy="210207"/>
            <a:chOff x="0" y="0"/>
            <a:chExt cx="8128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A7AF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694581" y="3135996"/>
            <a:ext cx="210207" cy="210207"/>
            <a:chOff x="0" y="0"/>
            <a:chExt cx="812800" cy="8128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0EBC8"/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8933793" y="1235245"/>
            <a:ext cx="210207" cy="210207"/>
            <a:chOff x="0" y="0"/>
            <a:chExt cx="812800" cy="81280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A7AF"/>
            </a:solidFill>
          </p:spPr>
        </p:sp>
        <p:sp>
          <p:nvSpPr>
            <p:cNvPr id="40" name="TextBox 4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406965" y="8103128"/>
            <a:ext cx="210207" cy="210207"/>
            <a:chOff x="0" y="0"/>
            <a:chExt cx="812800" cy="81280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EDF7"/>
            </a:solidFill>
          </p:spPr>
        </p:sp>
        <p:sp>
          <p:nvSpPr>
            <p:cNvPr id="43" name="TextBox 4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4" name="Freeform 44"/>
          <p:cNvSpPr/>
          <p:nvPr/>
        </p:nvSpPr>
        <p:spPr>
          <a:xfrm>
            <a:off x="15232131" y="352777"/>
            <a:ext cx="3461259" cy="1605159"/>
          </a:xfrm>
          <a:custGeom>
            <a:avLst/>
            <a:gdLst/>
            <a:ahLst/>
            <a:cxnLst/>
            <a:rect l="l" t="t" r="r" b="b"/>
            <a:pathLst>
              <a:path w="3461259" h="1605159">
                <a:moveTo>
                  <a:pt x="0" y="0"/>
                </a:moveTo>
                <a:lnTo>
                  <a:pt x="3461259" y="0"/>
                </a:lnTo>
                <a:lnTo>
                  <a:pt x="3461259" y="1605158"/>
                </a:lnTo>
                <a:lnTo>
                  <a:pt x="0" y="16051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 flipV="1">
            <a:off x="-538641" y="8455721"/>
            <a:ext cx="3461259" cy="1605159"/>
          </a:xfrm>
          <a:custGeom>
            <a:avLst/>
            <a:gdLst/>
            <a:ahLst/>
            <a:cxnLst/>
            <a:rect l="l" t="t" r="r" b="b"/>
            <a:pathLst>
              <a:path w="3461259" h="1605159">
                <a:moveTo>
                  <a:pt x="0" y="1605158"/>
                </a:moveTo>
                <a:lnTo>
                  <a:pt x="3461259" y="1605158"/>
                </a:lnTo>
                <a:lnTo>
                  <a:pt x="3461259" y="0"/>
                </a:lnTo>
                <a:lnTo>
                  <a:pt x="0" y="0"/>
                </a:lnTo>
                <a:lnTo>
                  <a:pt x="0" y="1605158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1742818" y="3188745"/>
            <a:ext cx="856627" cy="1028700"/>
          </a:xfrm>
          <a:custGeom>
            <a:avLst/>
            <a:gdLst/>
            <a:ahLst/>
            <a:cxnLst/>
            <a:rect l="l" t="t" r="r" b="b"/>
            <a:pathLst>
              <a:path w="856627" h="1028700">
                <a:moveTo>
                  <a:pt x="0" y="0"/>
                </a:moveTo>
                <a:lnTo>
                  <a:pt x="856627" y="0"/>
                </a:lnTo>
                <a:lnTo>
                  <a:pt x="856627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7" name="TextBox 47"/>
          <p:cNvSpPr txBox="1"/>
          <p:nvPr/>
        </p:nvSpPr>
        <p:spPr>
          <a:xfrm>
            <a:off x="2929380" y="3473792"/>
            <a:ext cx="13955646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Capaian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pembelajaran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disusun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sesuai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dengan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elemen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Pendidikan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Pancasila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(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Pancasila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, UUD NRI 1945,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Bhineka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Tunggal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Ika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,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dan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NKRI</a:t>
            </a:r>
            <a:r>
              <a:rPr lang="en-US" sz="3000" dirty="0" smtClean="0">
                <a:solidFill>
                  <a:srgbClr val="535353"/>
                </a:solidFill>
                <a:latin typeface="Balsamiq Sans"/>
              </a:rPr>
              <a:t>)</a:t>
            </a:r>
            <a:endParaRPr lang="en-US" sz="3000" dirty="0">
              <a:solidFill>
                <a:srgbClr val="535353"/>
              </a:solidFill>
              <a:latin typeface="Balsamiq Sans"/>
            </a:endParaRPr>
          </a:p>
        </p:txBody>
      </p:sp>
      <p:sp>
        <p:nvSpPr>
          <p:cNvPr id="48" name="Freeform 48"/>
          <p:cNvSpPr/>
          <p:nvPr/>
        </p:nvSpPr>
        <p:spPr>
          <a:xfrm>
            <a:off x="1742818" y="4760370"/>
            <a:ext cx="856627" cy="1028700"/>
          </a:xfrm>
          <a:custGeom>
            <a:avLst/>
            <a:gdLst/>
            <a:ahLst/>
            <a:cxnLst/>
            <a:rect l="l" t="t" r="r" b="b"/>
            <a:pathLst>
              <a:path w="856627" h="1028700">
                <a:moveTo>
                  <a:pt x="0" y="0"/>
                </a:moveTo>
                <a:lnTo>
                  <a:pt x="856627" y="0"/>
                </a:lnTo>
                <a:lnTo>
                  <a:pt x="856627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9" name="TextBox 49"/>
          <p:cNvSpPr txBox="1"/>
          <p:nvPr/>
        </p:nvSpPr>
        <p:spPr>
          <a:xfrm>
            <a:off x="2922618" y="4755240"/>
            <a:ext cx="13955646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>
                <a:solidFill>
                  <a:srgbClr val="535353"/>
                </a:solidFill>
                <a:latin typeface="Balsamiq Sans"/>
              </a:rPr>
              <a:t>Untuk membuat Tujuan Pembelajaran haruslah berpedoman dengan Capaian Pembelajaran dan Elemen</a:t>
            </a:r>
          </a:p>
          <a:p>
            <a:pPr>
              <a:lnSpc>
                <a:spcPts val="3600"/>
              </a:lnSpc>
            </a:pPr>
            <a:endParaRPr lang="en-US" sz="3000">
              <a:solidFill>
                <a:srgbClr val="535353"/>
              </a:solidFill>
              <a:latin typeface="Balsamiq Sans"/>
            </a:endParaRPr>
          </a:p>
        </p:txBody>
      </p:sp>
      <p:sp>
        <p:nvSpPr>
          <p:cNvPr id="50" name="Freeform 50"/>
          <p:cNvSpPr/>
          <p:nvPr/>
        </p:nvSpPr>
        <p:spPr>
          <a:xfrm>
            <a:off x="1742818" y="6145890"/>
            <a:ext cx="856627" cy="1028700"/>
          </a:xfrm>
          <a:custGeom>
            <a:avLst/>
            <a:gdLst/>
            <a:ahLst/>
            <a:cxnLst/>
            <a:rect l="l" t="t" r="r" b="b"/>
            <a:pathLst>
              <a:path w="856627" h="1028700">
                <a:moveTo>
                  <a:pt x="0" y="0"/>
                </a:moveTo>
                <a:lnTo>
                  <a:pt x="856627" y="0"/>
                </a:lnTo>
                <a:lnTo>
                  <a:pt x="856627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51" name="TextBox 51"/>
          <p:cNvSpPr txBox="1"/>
          <p:nvPr/>
        </p:nvSpPr>
        <p:spPr>
          <a:xfrm>
            <a:off x="2922618" y="6141495"/>
            <a:ext cx="13955646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 dirty="0">
                <a:solidFill>
                  <a:srgbClr val="535353"/>
                </a:solidFill>
                <a:latin typeface="Balsamiq Sans"/>
              </a:rPr>
              <a:t>ATP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berpedoman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dengan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Elemen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,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Capaian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Pembelajaran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,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Tujuan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Pembelajaran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,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dan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Kata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Kerja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Operasional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untuk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setiap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ranahnya</a:t>
            </a:r>
            <a:endParaRPr lang="en-US" sz="3000" dirty="0">
              <a:solidFill>
                <a:srgbClr val="535353"/>
              </a:solidFill>
              <a:latin typeface="Balsamiq Sans"/>
            </a:endParaRPr>
          </a:p>
          <a:p>
            <a:pPr>
              <a:lnSpc>
                <a:spcPts val="3600"/>
              </a:lnSpc>
            </a:pPr>
            <a:endParaRPr lang="en-US" sz="3000" dirty="0">
              <a:solidFill>
                <a:srgbClr val="535353"/>
              </a:solidFill>
              <a:latin typeface="Balsamiq Sans"/>
            </a:endParaRPr>
          </a:p>
        </p:txBody>
      </p:sp>
      <p:sp>
        <p:nvSpPr>
          <p:cNvPr id="52" name="Freeform 52"/>
          <p:cNvSpPr/>
          <p:nvPr/>
        </p:nvSpPr>
        <p:spPr>
          <a:xfrm>
            <a:off x="1742818" y="1616902"/>
            <a:ext cx="856627" cy="1028700"/>
          </a:xfrm>
          <a:custGeom>
            <a:avLst/>
            <a:gdLst/>
            <a:ahLst/>
            <a:cxnLst/>
            <a:rect l="l" t="t" r="r" b="b"/>
            <a:pathLst>
              <a:path w="856627" h="1028700">
                <a:moveTo>
                  <a:pt x="0" y="0"/>
                </a:moveTo>
                <a:lnTo>
                  <a:pt x="856627" y="0"/>
                </a:lnTo>
                <a:lnTo>
                  <a:pt x="856627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3" name="TextBox 53"/>
          <p:cNvSpPr txBox="1"/>
          <p:nvPr/>
        </p:nvSpPr>
        <p:spPr>
          <a:xfrm>
            <a:off x="2902911" y="878137"/>
            <a:ext cx="13955646" cy="2308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00"/>
              </a:lnSpc>
            </a:pP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Capaian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Pembelajaran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telah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diatur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dalam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Keputusan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Mendikbudristek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Nomor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56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Tahun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2022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tentang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Pedoman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Penerapan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Kurikulum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dalam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Rangka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>
                <a:solidFill>
                  <a:srgbClr val="535353"/>
                </a:solidFill>
                <a:latin typeface="Balsamiq Sans"/>
              </a:rPr>
              <a:t>Pemulihan</a:t>
            </a:r>
            <a:r>
              <a:rPr lang="en-US" sz="3000" dirty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 smtClean="0">
                <a:solidFill>
                  <a:srgbClr val="535353"/>
                </a:solidFill>
                <a:latin typeface="Balsamiq Sans"/>
              </a:rPr>
              <a:t>Pembelajara</a:t>
            </a:r>
            <a:r>
              <a:rPr lang="en-US" sz="3000" dirty="0" smtClean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 smtClean="0">
                <a:solidFill>
                  <a:srgbClr val="535353"/>
                </a:solidFill>
                <a:latin typeface="Balsamiq Sans"/>
              </a:rPr>
              <a:t>diperbaharui</a:t>
            </a:r>
            <a:r>
              <a:rPr lang="en-US" sz="3000" dirty="0" smtClean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 smtClean="0">
                <a:solidFill>
                  <a:srgbClr val="535353"/>
                </a:solidFill>
                <a:latin typeface="Balsamiq Sans"/>
              </a:rPr>
              <a:t>terakhir</a:t>
            </a:r>
            <a:r>
              <a:rPr lang="en-US" sz="3000" dirty="0" smtClean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 smtClean="0">
                <a:solidFill>
                  <a:srgbClr val="535353"/>
                </a:solidFill>
                <a:latin typeface="Balsamiq Sans"/>
              </a:rPr>
              <a:t>dengan</a:t>
            </a:r>
            <a:r>
              <a:rPr lang="en-US" sz="3000" dirty="0" smtClean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 smtClean="0">
                <a:solidFill>
                  <a:srgbClr val="535353"/>
                </a:solidFill>
                <a:latin typeface="Balsamiq Sans"/>
              </a:rPr>
              <a:t>Keputusan</a:t>
            </a:r>
            <a:r>
              <a:rPr lang="en-US" sz="3000" dirty="0" smtClean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 smtClean="0">
                <a:solidFill>
                  <a:srgbClr val="535353"/>
                </a:solidFill>
                <a:latin typeface="Balsamiq Sans"/>
              </a:rPr>
              <a:t>Kepala</a:t>
            </a:r>
            <a:r>
              <a:rPr lang="en-US" sz="3000" dirty="0" smtClean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 smtClean="0">
                <a:solidFill>
                  <a:srgbClr val="535353"/>
                </a:solidFill>
                <a:latin typeface="Balsamiq Sans"/>
              </a:rPr>
              <a:t>Badan</a:t>
            </a:r>
            <a:r>
              <a:rPr lang="en-US" sz="3000" dirty="0" smtClean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 smtClean="0">
                <a:solidFill>
                  <a:srgbClr val="535353"/>
                </a:solidFill>
                <a:latin typeface="Balsamiq Sans"/>
              </a:rPr>
              <a:t>Strandar</a:t>
            </a:r>
            <a:r>
              <a:rPr lang="en-US" sz="3000" dirty="0" smtClean="0">
                <a:solidFill>
                  <a:srgbClr val="535353"/>
                </a:solidFill>
                <a:latin typeface="Balsamiq Sans"/>
              </a:rPr>
              <a:t>, </a:t>
            </a:r>
            <a:r>
              <a:rPr lang="en-US" sz="3000" dirty="0" err="1" smtClean="0">
                <a:solidFill>
                  <a:srgbClr val="535353"/>
                </a:solidFill>
                <a:latin typeface="Balsamiq Sans"/>
              </a:rPr>
              <a:t>Kurikulum</a:t>
            </a:r>
            <a:r>
              <a:rPr lang="en-US" sz="3000" dirty="0" smtClean="0">
                <a:solidFill>
                  <a:srgbClr val="535353"/>
                </a:solidFill>
                <a:latin typeface="Balsamiq Sans"/>
              </a:rPr>
              <a:t>, </a:t>
            </a:r>
            <a:r>
              <a:rPr lang="en-US" sz="3000" dirty="0" err="1" smtClean="0">
                <a:solidFill>
                  <a:srgbClr val="535353"/>
                </a:solidFill>
                <a:latin typeface="Balsamiq Sans"/>
              </a:rPr>
              <a:t>dan</a:t>
            </a:r>
            <a:r>
              <a:rPr lang="en-US" sz="3000" dirty="0" smtClean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 smtClean="0">
                <a:solidFill>
                  <a:srgbClr val="535353"/>
                </a:solidFill>
                <a:latin typeface="Balsamiq Sans"/>
              </a:rPr>
              <a:t>Asesmen</a:t>
            </a:r>
            <a:r>
              <a:rPr lang="en-US" sz="3000" dirty="0" smtClean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 smtClean="0">
                <a:solidFill>
                  <a:srgbClr val="535353"/>
                </a:solidFill>
                <a:latin typeface="Balsamiq Sans"/>
              </a:rPr>
              <a:t>Pendidikan</a:t>
            </a:r>
            <a:r>
              <a:rPr lang="en-US" sz="3000" dirty="0" smtClean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 smtClean="0">
                <a:solidFill>
                  <a:srgbClr val="535353"/>
                </a:solidFill>
                <a:latin typeface="Balsamiq Sans"/>
              </a:rPr>
              <a:t>Kementerian</a:t>
            </a:r>
            <a:r>
              <a:rPr lang="en-US" sz="3000" dirty="0" smtClean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 smtClean="0">
                <a:solidFill>
                  <a:srgbClr val="535353"/>
                </a:solidFill>
                <a:latin typeface="Balsamiq Sans"/>
              </a:rPr>
              <a:t>Pendidikan</a:t>
            </a:r>
            <a:r>
              <a:rPr lang="en-US" sz="3000" dirty="0" smtClean="0">
                <a:solidFill>
                  <a:srgbClr val="535353"/>
                </a:solidFill>
                <a:latin typeface="Balsamiq Sans"/>
              </a:rPr>
              <a:t>, </a:t>
            </a:r>
            <a:r>
              <a:rPr lang="en-US" sz="3000" dirty="0" err="1" smtClean="0">
                <a:solidFill>
                  <a:srgbClr val="535353"/>
                </a:solidFill>
                <a:latin typeface="Balsamiq Sans"/>
              </a:rPr>
              <a:t>Kebudayaan</a:t>
            </a:r>
            <a:r>
              <a:rPr lang="en-US" sz="3000" dirty="0" smtClean="0">
                <a:solidFill>
                  <a:srgbClr val="535353"/>
                </a:solidFill>
                <a:latin typeface="Balsamiq Sans"/>
              </a:rPr>
              <a:t>, </a:t>
            </a:r>
            <a:r>
              <a:rPr lang="en-US" sz="3000" dirty="0" err="1" smtClean="0">
                <a:solidFill>
                  <a:srgbClr val="535353"/>
                </a:solidFill>
                <a:latin typeface="Balsamiq Sans"/>
              </a:rPr>
              <a:t>Riset</a:t>
            </a:r>
            <a:r>
              <a:rPr lang="en-US" sz="3000" dirty="0" smtClean="0">
                <a:solidFill>
                  <a:srgbClr val="535353"/>
                </a:solidFill>
                <a:latin typeface="Balsamiq Sans"/>
              </a:rPr>
              <a:t>, </a:t>
            </a:r>
            <a:r>
              <a:rPr lang="en-US" sz="3000" dirty="0" err="1" smtClean="0">
                <a:solidFill>
                  <a:srgbClr val="535353"/>
                </a:solidFill>
                <a:latin typeface="Balsamiq Sans"/>
              </a:rPr>
              <a:t>dan</a:t>
            </a:r>
            <a:r>
              <a:rPr lang="en-US" sz="3000" dirty="0" smtClean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 smtClean="0">
                <a:solidFill>
                  <a:srgbClr val="535353"/>
                </a:solidFill>
                <a:latin typeface="Balsamiq Sans"/>
              </a:rPr>
              <a:t>Teknologi</a:t>
            </a:r>
            <a:r>
              <a:rPr lang="en-US" sz="3000" dirty="0" smtClean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 smtClean="0">
                <a:solidFill>
                  <a:srgbClr val="535353"/>
                </a:solidFill>
                <a:latin typeface="Balsamiq Sans"/>
              </a:rPr>
              <a:t>Nomor</a:t>
            </a:r>
            <a:r>
              <a:rPr lang="en-US" sz="3000" dirty="0" smtClean="0">
                <a:solidFill>
                  <a:srgbClr val="535353"/>
                </a:solidFill>
                <a:latin typeface="Balsamiq Sans"/>
              </a:rPr>
              <a:t> 033/H/KR/2003 </a:t>
            </a:r>
            <a:r>
              <a:rPr lang="en-US" sz="3000" dirty="0" err="1" smtClean="0">
                <a:solidFill>
                  <a:srgbClr val="535353"/>
                </a:solidFill>
                <a:latin typeface="Balsamiq Sans"/>
              </a:rPr>
              <a:t>tentang</a:t>
            </a:r>
            <a:r>
              <a:rPr lang="en-US" sz="3000" dirty="0" smtClean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 smtClean="0">
                <a:solidFill>
                  <a:srgbClr val="535353"/>
                </a:solidFill>
                <a:latin typeface="Balsamiq Sans"/>
              </a:rPr>
              <a:t>Capaian</a:t>
            </a:r>
            <a:r>
              <a:rPr lang="en-US" sz="3000" dirty="0" smtClean="0">
                <a:solidFill>
                  <a:srgbClr val="535353"/>
                </a:solidFill>
                <a:latin typeface="Balsamiq Sans"/>
              </a:rPr>
              <a:t> </a:t>
            </a:r>
            <a:r>
              <a:rPr lang="en-US" sz="3000" dirty="0" err="1" smtClean="0">
                <a:solidFill>
                  <a:srgbClr val="535353"/>
                </a:solidFill>
                <a:latin typeface="Balsamiq Sans"/>
              </a:rPr>
              <a:t>Pembelajaran</a:t>
            </a:r>
            <a:r>
              <a:rPr lang="en-US" sz="3000" dirty="0" smtClean="0">
                <a:solidFill>
                  <a:srgbClr val="535353"/>
                </a:solidFill>
                <a:latin typeface="Balsamiq Sans"/>
              </a:rPr>
              <a:t>. </a:t>
            </a:r>
            <a:endParaRPr lang="en-US" sz="3000" dirty="0">
              <a:solidFill>
                <a:srgbClr val="535353"/>
              </a:solidFill>
              <a:latin typeface="Balsamiq Sans"/>
            </a:endParaRPr>
          </a:p>
        </p:txBody>
      </p:sp>
      <p:sp>
        <p:nvSpPr>
          <p:cNvPr id="54" name="Freeform 54"/>
          <p:cNvSpPr/>
          <p:nvPr/>
        </p:nvSpPr>
        <p:spPr>
          <a:xfrm>
            <a:off x="1742818" y="7588778"/>
            <a:ext cx="856627" cy="1028700"/>
          </a:xfrm>
          <a:custGeom>
            <a:avLst/>
            <a:gdLst/>
            <a:ahLst/>
            <a:cxnLst/>
            <a:rect l="l" t="t" r="r" b="b"/>
            <a:pathLst>
              <a:path w="856627" h="1028700">
                <a:moveTo>
                  <a:pt x="0" y="0"/>
                </a:moveTo>
                <a:lnTo>
                  <a:pt x="856627" y="0"/>
                </a:lnTo>
                <a:lnTo>
                  <a:pt x="856627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55" name="TextBox 55"/>
          <p:cNvSpPr txBox="1"/>
          <p:nvPr/>
        </p:nvSpPr>
        <p:spPr>
          <a:xfrm>
            <a:off x="2806784" y="7347562"/>
            <a:ext cx="13955646" cy="2762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>
                <a:solidFill>
                  <a:srgbClr val="535353"/>
                </a:solidFill>
                <a:latin typeface="Balsamiq Sans"/>
              </a:rPr>
              <a:t> Jika </a:t>
            </a:r>
            <a:r>
              <a:rPr lang="en-US" sz="3000">
                <a:solidFill>
                  <a:srgbClr val="535353"/>
                </a:solidFill>
                <a:latin typeface="Balsamiq Sans Bold"/>
              </a:rPr>
              <a:t>Capaian Pembelajaran</a:t>
            </a:r>
            <a:r>
              <a:rPr lang="en-US" sz="3000">
                <a:solidFill>
                  <a:srgbClr val="535353"/>
                </a:solidFill>
                <a:latin typeface="Balsamiq Sans"/>
              </a:rPr>
              <a:t> adalah kompetensi yang diharapkan dapat dicapai murid di akhir fase, maka </a:t>
            </a:r>
            <a:r>
              <a:rPr lang="en-US" sz="3000">
                <a:solidFill>
                  <a:srgbClr val="535353"/>
                </a:solidFill>
                <a:latin typeface="Balsamiq Sans Bold"/>
              </a:rPr>
              <a:t>Alur Tujuan Pembelajaran (ATP)</a:t>
            </a:r>
            <a:r>
              <a:rPr lang="en-US" sz="3000">
                <a:solidFill>
                  <a:srgbClr val="535353"/>
                </a:solidFill>
                <a:latin typeface="Balsamiq Sans"/>
              </a:rPr>
              <a:t> adalah rangkaian </a:t>
            </a:r>
            <a:r>
              <a:rPr lang="en-US" sz="3000">
                <a:solidFill>
                  <a:srgbClr val="535353"/>
                </a:solidFill>
                <a:latin typeface="Balsamiq Sans Bold"/>
              </a:rPr>
              <a:t>Tujuan Pembelajaran</a:t>
            </a:r>
            <a:r>
              <a:rPr lang="en-US" sz="3000">
                <a:solidFill>
                  <a:srgbClr val="535353"/>
                </a:solidFill>
                <a:latin typeface="Balsamiq Sans"/>
              </a:rPr>
              <a:t> yang disusun secara sistematis dan logis di dalam fase pembelajaran untuk murid dapat mencapai </a:t>
            </a:r>
            <a:r>
              <a:rPr lang="en-US" sz="3000">
                <a:solidFill>
                  <a:srgbClr val="535353"/>
                </a:solidFill>
                <a:latin typeface="Balsamiq Sans Bold"/>
              </a:rPr>
              <a:t>Capaian Pembelajaran</a:t>
            </a:r>
            <a:r>
              <a:rPr lang="en-US" sz="3000">
                <a:solidFill>
                  <a:srgbClr val="535353"/>
                </a:solidFill>
                <a:latin typeface="Balsamiq Sans"/>
              </a:rPr>
              <a:t> tersebut.</a:t>
            </a:r>
          </a:p>
          <a:p>
            <a:pPr>
              <a:lnSpc>
                <a:spcPts val="3600"/>
              </a:lnSpc>
            </a:pPr>
            <a:endParaRPr lang="en-US" sz="3000">
              <a:solidFill>
                <a:srgbClr val="535353"/>
              </a:solidFill>
              <a:latin typeface="Balsamiq Sans"/>
            </a:endParaRPr>
          </a:p>
          <a:p>
            <a:pPr>
              <a:lnSpc>
                <a:spcPts val="3600"/>
              </a:lnSpc>
            </a:pPr>
            <a:endParaRPr lang="en-US" sz="3000">
              <a:solidFill>
                <a:srgbClr val="535353"/>
              </a:solidFill>
              <a:latin typeface="Balsamiq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19252" y="411217"/>
            <a:ext cx="1443790" cy="2226300"/>
            <a:chOff x="0" y="0"/>
            <a:chExt cx="339740" cy="5238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9740" cy="523874"/>
            </a:xfrm>
            <a:custGeom>
              <a:avLst/>
              <a:gdLst/>
              <a:ahLst/>
              <a:cxnLst/>
              <a:rect l="l" t="t" r="r" b="b"/>
              <a:pathLst>
                <a:path w="339740" h="523874">
                  <a:moveTo>
                    <a:pt x="169870" y="0"/>
                  </a:moveTo>
                  <a:lnTo>
                    <a:pt x="169870" y="0"/>
                  </a:lnTo>
                  <a:cubicBezTo>
                    <a:pt x="214922" y="0"/>
                    <a:pt x="258130" y="17897"/>
                    <a:pt x="289986" y="49754"/>
                  </a:cubicBezTo>
                  <a:cubicBezTo>
                    <a:pt x="321843" y="81611"/>
                    <a:pt x="339740" y="124818"/>
                    <a:pt x="339740" y="169870"/>
                  </a:cubicBezTo>
                  <a:lnTo>
                    <a:pt x="339740" y="354004"/>
                  </a:lnTo>
                  <a:cubicBezTo>
                    <a:pt x="339740" y="399056"/>
                    <a:pt x="321843" y="442263"/>
                    <a:pt x="289986" y="474120"/>
                  </a:cubicBezTo>
                  <a:cubicBezTo>
                    <a:pt x="258130" y="505977"/>
                    <a:pt x="214922" y="523874"/>
                    <a:pt x="169870" y="523874"/>
                  </a:cubicBezTo>
                  <a:lnTo>
                    <a:pt x="169870" y="523874"/>
                  </a:lnTo>
                  <a:cubicBezTo>
                    <a:pt x="124818" y="523874"/>
                    <a:pt x="81611" y="505977"/>
                    <a:pt x="49754" y="474120"/>
                  </a:cubicBezTo>
                  <a:cubicBezTo>
                    <a:pt x="17897" y="442263"/>
                    <a:pt x="0" y="399056"/>
                    <a:pt x="0" y="354004"/>
                  </a:cubicBezTo>
                  <a:lnTo>
                    <a:pt x="0" y="169870"/>
                  </a:lnTo>
                  <a:cubicBezTo>
                    <a:pt x="0" y="124818"/>
                    <a:pt x="17897" y="81611"/>
                    <a:pt x="49754" y="49754"/>
                  </a:cubicBezTo>
                  <a:cubicBezTo>
                    <a:pt x="81611" y="17897"/>
                    <a:pt x="124818" y="0"/>
                    <a:pt x="169870" y="0"/>
                  </a:cubicBezTo>
                  <a:close/>
                </a:path>
              </a:pathLst>
            </a:custGeom>
            <a:solidFill>
              <a:srgbClr val="DBC096"/>
            </a:solidFill>
            <a:ln cap="rnd">
              <a:noFill/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39740" cy="5619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92498" y="411217"/>
            <a:ext cx="1443790" cy="2226300"/>
            <a:chOff x="0" y="0"/>
            <a:chExt cx="339740" cy="52387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39740" cy="523874"/>
            </a:xfrm>
            <a:custGeom>
              <a:avLst/>
              <a:gdLst/>
              <a:ahLst/>
              <a:cxnLst/>
              <a:rect l="l" t="t" r="r" b="b"/>
              <a:pathLst>
                <a:path w="339740" h="523874">
                  <a:moveTo>
                    <a:pt x="169870" y="0"/>
                  </a:moveTo>
                  <a:lnTo>
                    <a:pt x="169870" y="0"/>
                  </a:lnTo>
                  <a:cubicBezTo>
                    <a:pt x="214922" y="0"/>
                    <a:pt x="258130" y="17897"/>
                    <a:pt x="289986" y="49754"/>
                  </a:cubicBezTo>
                  <a:cubicBezTo>
                    <a:pt x="321843" y="81611"/>
                    <a:pt x="339740" y="124818"/>
                    <a:pt x="339740" y="169870"/>
                  </a:cubicBezTo>
                  <a:lnTo>
                    <a:pt x="339740" y="354004"/>
                  </a:lnTo>
                  <a:cubicBezTo>
                    <a:pt x="339740" y="399056"/>
                    <a:pt x="321843" y="442263"/>
                    <a:pt x="289986" y="474120"/>
                  </a:cubicBezTo>
                  <a:cubicBezTo>
                    <a:pt x="258130" y="505977"/>
                    <a:pt x="214922" y="523874"/>
                    <a:pt x="169870" y="523874"/>
                  </a:cubicBezTo>
                  <a:lnTo>
                    <a:pt x="169870" y="523874"/>
                  </a:lnTo>
                  <a:cubicBezTo>
                    <a:pt x="124818" y="523874"/>
                    <a:pt x="81611" y="505977"/>
                    <a:pt x="49754" y="474120"/>
                  </a:cubicBezTo>
                  <a:cubicBezTo>
                    <a:pt x="17897" y="442263"/>
                    <a:pt x="0" y="399056"/>
                    <a:pt x="0" y="354004"/>
                  </a:cubicBezTo>
                  <a:lnTo>
                    <a:pt x="0" y="169870"/>
                  </a:lnTo>
                  <a:cubicBezTo>
                    <a:pt x="0" y="124818"/>
                    <a:pt x="17897" y="81611"/>
                    <a:pt x="49754" y="49754"/>
                  </a:cubicBezTo>
                  <a:cubicBezTo>
                    <a:pt x="81611" y="17897"/>
                    <a:pt x="124818" y="0"/>
                    <a:pt x="169870" y="0"/>
                  </a:cubicBezTo>
                  <a:close/>
                </a:path>
              </a:pathLst>
            </a:custGeom>
            <a:solidFill>
              <a:srgbClr val="C99A5B"/>
            </a:solidFill>
            <a:ln cap="rnd">
              <a:noFill/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339740" cy="5619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265744" y="411217"/>
            <a:ext cx="1443790" cy="2226300"/>
            <a:chOff x="0" y="0"/>
            <a:chExt cx="339740" cy="52387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39740" cy="523874"/>
            </a:xfrm>
            <a:custGeom>
              <a:avLst/>
              <a:gdLst/>
              <a:ahLst/>
              <a:cxnLst/>
              <a:rect l="l" t="t" r="r" b="b"/>
              <a:pathLst>
                <a:path w="339740" h="523874">
                  <a:moveTo>
                    <a:pt x="169870" y="0"/>
                  </a:moveTo>
                  <a:lnTo>
                    <a:pt x="169870" y="0"/>
                  </a:lnTo>
                  <a:cubicBezTo>
                    <a:pt x="214922" y="0"/>
                    <a:pt x="258130" y="17897"/>
                    <a:pt x="289986" y="49754"/>
                  </a:cubicBezTo>
                  <a:cubicBezTo>
                    <a:pt x="321843" y="81611"/>
                    <a:pt x="339740" y="124818"/>
                    <a:pt x="339740" y="169870"/>
                  </a:cubicBezTo>
                  <a:lnTo>
                    <a:pt x="339740" y="354004"/>
                  </a:lnTo>
                  <a:cubicBezTo>
                    <a:pt x="339740" y="399056"/>
                    <a:pt x="321843" y="442263"/>
                    <a:pt x="289986" y="474120"/>
                  </a:cubicBezTo>
                  <a:cubicBezTo>
                    <a:pt x="258130" y="505977"/>
                    <a:pt x="214922" y="523874"/>
                    <a:pt x="169870" y="523874"/>
                  </a:cubicBezTo>
                  <a:lnTo>
                    <a:pt x="169870" y="523874"/>
                  </a:lnTo>
                  <a:cubicBezTo>
                    <a:pt x="124818" y="523874"/>
                    <a:pt x="81611" y="505977"/>
                    <a:pt x="49754" y="474120"/>
                  </a:cubicBezTo>
                  <a:cubicBezTo>
                    <a:pt x="17897" y="442263"/>
                    <a:pt x="0" y="399056"/>
                    <a:pt x="0" y="354004"/>
                  </a:cubicBezTo>
                  <a:lnTo>
                    <a:pt x="0" y="169870"/>
                  </a:lnTo>
                  <a:cubicBezTo>
                    <a:pt x="0" y="124818"/>
                    <a:pt x="17897" y="81611"/>
                    <a:pt x="49754" y="49754"/>
                  </a:cubicBezTo>
                  <a:cubicBezTo>
                    <a:pt x="81611" y="17897"/>
                    <a:pt x="124818" y="0"/>
                    <a:pt x="169870" y="0"/>
                  </a:cubicBezTo>
                  <a:close/>
                </a:path>
              </a:pathLst>
            </a:custGeom>
            <a:solidFill>
              <a:srgbClr val="9E7B71"/>
            </a:solidFill>
            <a:ln cap="rnd">
              <a:noFill/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339740" cy="5619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738990" y="411217"/>
            <a:ext cx="1443790" cy="2226300"/>
            <a:chOff x="0" y="0"/>
            <a:chExt cx="339740" cy="52387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39740" cy="523874"/>
            </a:xfrm>
            <a:custGeom>
              <a:avLst/>
              <a:gdLst/>
              <a:ahLst/>
              <a:cxnLst/>
              <a:rect l="l" t="t" r="r" b="b"/>
              <a:pathLst>
                <a:path w="339740" h="523874">
                  <a:moveTo>
                    <a:pt x="169870" y="0"/>
                  </a:moveTo>
                  <a:lnTo>
                    <a:pt x="169870" y="0"/>
                  </a:lnTo>
                  <a:cubicBezTo>
                    <a:pt x="214922" y="0"/>
                    <a:pt x="258130" y="17897"/>
                    <a:pt x="289986" y="49754"/>
                  </a:cubicBezTo>
                  <a:cubicBezTo>
                    <a:pt x="321843" y="81611"/>
                    <a:pt x="339740" y="124818"/>
                    <a:pt x="339740" y="169870"/>
                  </a:cubicBezTo>
                  <a:lnTo>
                    <a:pt x="339740" y="354004"/>
                  </a:lnTo>
                  <a:cubicBezTo>
                    <a:pt x="339740" y="399056"/>
                    <a:pt x="321843" y="442263"/>
                    <a:pt x="289986" y="474120"/>
                  </a:cubicBezTo>
                  <a:cubicBezTo>
                    <a:pt x="258130" y="505977"/>
                    <a:pt x="214922" y="523874"/>
                    <a:pt x="169870" y="523874"/>
                  </a:cubicBezTo>
                  <a:lnTo>
                    <a:pt x="169870" y="523874"/>
                  </a:lnTo>
                  <a:cubicBezTo>
                    <a:pt x="124818" y="523874"/>
                    <a:pt x="81611" y="505977"/>
                    <a:pt x="49754" y="474120"/>
                  </a:cubicBezTo>
                  <a:cubicBezTo>
                    <a:pt x="17897" y="442263"/>
                    <a:pt x="0" y="399056"/>
                    <a:pt x="0" y="354004"/>
                  </a:cubicBezTo>
                  <a:lnTo>
                    <a:pt x="0" y="169870"/>
                  </a:lnTo>
                  <a:cubicBezTo>
                    <a:pt x="0" y="124818"/>
                    <a:pt x="17897" y="81611"/>
                    <a:pt x="49754" y="49754"/>
                  </a:cubicBezTo>
                  <a:cubicBezTo>
                    <a:pt x="81611" y="17897"/>
                    <a:pt x="124818" y="0"/>
                    <a:pt x="169870" y="0"/>
                  </a:cubicBezTo>
                  <a:close/>
                </a:path>
              </a:pathLst>
            </a:custGeom>
            <a:solidFill>
              <a:srgbClr val="AB6456"/>
            </a:solidFill>
            <a:ln cap="rnd">
              <a:noFill/>
              <a:prstDash val="solid"/>
              <a:round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339740" cy="5619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212236" y="411217"/>
            <a:ext cx="1443790" cy="2226300"/>
            <a:chOff x="0" y="0"/>
            <a:chExt cx="339740" cy="52387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39740" cy="523874"/>
            </a:xfrm>
            <a:custGeom>
              <a:avLst/>
              <a:gdLst/>
              <a:ahLst/>
              <a:cxnLst/>
              <a:rect l="l" t="t" r="r" b="b"/>
              <a:pathLst>
                <a:path w="339740" h="523874">
                  <a:moveTo>
                    <a:pt x="169870" y="0"/>
                  </a:moveTo>
                  <a:lnTo>
                    <a:pt x="169870" y="0"/>
                  </a:lnTo>
                  <a:cubicBezTo>
                    <a:pt x="214922" y="0"/>
                    <a:pt x="258130" y="17897"/>
                    <a:pt x="289986" y="49754"/>
                  </a:cubicBezTo>
                  <a:cubicBezTo>
                    <a:pt x="321843" y="81611"/>
                    <a:pt x="339740" y="124818"/>
                    <a:pt x="339740" y="169870"/>
                  </a:cubicBezTo>
                  <a:lnTo>
                    <a:pt x="339740" y="354004"/>
                  </a:lnTo>
                  <a:cubicBezTo>
                    <a:pt x="339740" y="399056"/>
                    <a:pt x="321843" y="442263"/>
                    <a:pt x="289986" y="474120"/>
                  </a:cubicBezTo>
                  <a:cubicBezTo>
                    <a:pt x="258130" y="505977"/>
                    <a:pt x="214922" y="523874"/>
                    <a:pt x="169870" y="523874"/>
                  </a:cubicBezTo>
                  <a:lnTo>
                    <a:pt x="169870" y="523874"/>
                  </a:lnTo>
                  <a:cubicBezTo>
                    <a:pt x="124818" y="523874"/>
                    <a:pt x="81611" y="505977"/>
                    <a:pt x="49754" y="474120"/>
                  </a:cubicBezTo>
                  <a:cubicBezTo>
                    <a:pt x="17897" y="442263"/>
                    <a:pt x="0" y="399056"/>
                    <a:pt x="0" y="354004"/>
                  </a:cubicBezTo>
                  <a:lnTo>
                    <a:pt x="0" y="169870"/>
                  </a:lnTo>
                  <a:cubicBezTo>
                    <a:pt x="0" y="124818"/>
                    <a:pt x="17897" y="81611"/>
                    <a:pt x="49754" y="49754"/>
                  </a:cubicBezTo>
                  <a:cubicBezTo>
                    <a:pt x="81611" y="17897"/>
                    <a:pt x="124818" y="0"/>
                    <a:pt x="169870" y="0"/>
                  </a:cubicBezTo>
                  <a:close/>
                </a:path>
              </a:pathLst>
            </a:custGeom>
            <a:solidFill>
              <a:srgbClr val="7E8E9F"/>
            </a:solidFill>
            <a:ln cap="rnd">
              <a:noFill/>
              <a:prstDash val="solid"/>
              <a:round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339740" cy="5619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685482" y="411217"/>
            <a:ext cx="1443790" cy="2226300"/>
            <a:chOff x="0" y="0"/>
            <a:chExt cx="339740" cy="52387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39740" cy="523874"/>
            </a:xfrm>
            <a:custGeom>
              <a:avLst/>
              <a:gdLst/>
              <a:ahLst/>
              <a:cxnLst/>
              <a:rect l="l" t="t" r="r" b="b"/>
              <a:pathLst>
                <a:path w="339740" h="523874">
                  <a:moveTo>
                    <a:pt x="169870" y="0"/>
                  </a:moveTo>
                  <a:lnTo>
                    <a:pt x="169870" y="0"/>
                  </a:lnTo>
                  <a:cubicBezTo>
                    <a:pt x="214922" y="0"/>
                    <a:pt x="258130" y="17897"/>
                    <a:pt x="289986" y="49754"/>
                  </a:cubicBezTo>
                  <a:cubicBezTo>
                    <a:pt x="321843" y="81611"/>
                    <a:pt x="339740" y="124818"/>
                    <a:pt x="339740" y="169870"/>
                  </a:cubicBezTo>
                  <a:lnTo>
                    <a:pt x="339740" y="354004"/>
                  </a:lnTo>
                  <a:cubicBezTo>
                    <a:pt x="339740" y="399056"/>
                    <a:pt x="321843" y="442263"/>
                    <a:pt x="289986" y="474120"/>
                  </a:cubicBezTo>
                  <a:cubicBezTo>
                    <a:pt x="258130" y="505977"/>
                    <a:pt x="214922" y="523874"/>
                    <a:pt x="169870" y="523874"/>
                  </a:cubicBezTo>
                  <a:lnTo>
                    <a:pt x="169870" y="523874"/>
                  </a:lnTo>
                  <a:cubicBezTo>
                    <a:pt x="124818" y="523874"/>
                    <a:pt x="81611" y="505977"/>
                    <a:pt x="49754" y="474120"/>
                  </a:cubicBezTo>
                  <a:cubicBezTo>
                    <a:pt x="17897" y="442263"/>
                    <a:pt x="0" y="399056"/>
                    <a:pt x="0" y="354004"/>
                  </a:cubicBezTo>
                  <a:lnTo>
                    <a:pt x="0" y="169870"/>
                  </a:lnTo>
                  <a:cubicBezTo>
                    <a:pt x="0" y="124818"/>
                    <a:pt x="17897" y="81611"/>
                    <a:pt x="49754" y="49754"/>
                  </a:cubicBezTo>
                  <a:cubicBezTo>
                    <a:pt x="81611" y="17897"/>
                    <a:pt x="124818" y="0"/>
                    <a:pt x="169870" y="0"/>
                  </a:cubicBezTo>
                  <a:close/>
                </a:path>
              </a:pathLst>
            </a:custGeom>
            <a:solidFill>
              <a:srgbClr val="8AA196"/>
            </a:solidFill>
            <a:ln cap="rnd">
              <a:noFill/>
              <a:prstDash val="solid"/>
              <a:round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339740" cy="5619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158728" y="411217"/>
            <a:ext cx="1443790" cy="2226300"/>
            <a:chOff x="0" y="0"/>
            <a:chExt cx="339740" cy="52387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39740" cy="523874"/>
            </a:xfrm>
            <a:custGeom>
              <a:avLst/>
              <a:gdLst/>
              <a:ahLst/>
              <a:cxnLst/>
              <a:rect l="l" t="t" r="r" b="b"/>
              <a:pathLst>
                <a:path w="339740" h="523874">
                  <a:moveTo>
                    <a:pt x="169870" y="0"/>
                  </a:moveTo>
                  <a:lnTo>
                    <a:pt x="169870" y="0"/>
                  </a:lnTo>
                  <a:cubicBezTo>
                    <a:pt x="214922" y="0"/>
                    <a:pt x="258130" y="17897"/>
                    <a:pt x="289986" y="49754"/>
                  </a:cubicBezTo>
                  <a:cubicBezTo>
                    <a:pt x="321843" y="81611"/>
                    <a:pt x="339740" y="124818"/>
                    <a:pt x="339740" y="169870"/>
                  </a:cubicBezTo>
                  <a:lnTo>
                    <a:pt x="339740" y="354004"/>
                  </a:lnTo>
                  <a:cubicBezTo>
                    <a:pt x="339740" y="399056"/>
                    <a:pt x="321843" y="442263"/>
                    <a:pt x="289986" y="474120"/>
                  </a:cubicBezTo>
                  <a:cubicBezTo>
                    <a:pt x="258130" y="505977"/>
                    <a:pt x="214922" y="523874"/>
                    <a:pt x="169870" y="523874"/>
                  </a:cubicBezTo>
                  <a:lnTo>
                    <a:pt x="169870" y="523874"/>
                  </a:lnTo>
                  <a:cubicBezTo>
                    <a:pt x="124818" y="523874"/>
                    <a:pt x="81611" y="505977"/>
                    <a:pt x="49754" y="474120"/>
                  </a:cubicBezTo>
                  <a:cubicBezTo>
                    <a:pt x="17897" y="442263"/>
                    <a:pt x="0" y="399056"/>
                    <a:pt x="0" y="354004"/>
                  </a:cubicBezTo>
                  <a:lnTo>
                    <a:pt x="0" y="169870"/>
                  </a:lnTo>
                  <a:cubicBezTo>
                    <a:pt x="0" y="124818"/>
                    <a:pt x="17897" y="81611"/>
                    <a:pt x="49754" y="49754"/>
                  </a:cubicBezTo>
                  <a:cubicBezTo>
                    <a:pt x="81611" y="17897"/>
                    <a:pt x="124818" y="0"/>
                    <a:pt x="169870" y="0"/>
                  </a:cubicBezTo>
                  <a:close/>
                </a:path>
              </a:pathLst>
            </a:custGeom>
            <a:solidFill>
              <a:srgbClr val="DBC096"/>
            </a:solidFill>
            <a:ln cap="rnd">
              <a:noFill/>
              <a:prstDash val="solid"/>
              <a:round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339740" cy="5619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631974" y="411217"/>
            <a:ext cx="1443790" cy="2226300"/>
            <a:chOff x="0" y="0"/>
            <a:chExt cx="339740" cy="52387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39740" cy="523874"/>
            </a:xfrm>
            <a:custGeom>
              <a:avLst/>
              <a:gdLst/>
              <a:ahLst/>
              <a:cxnLst/>
              <a:rect l="l" t="t" r="r" b="b"/>
              <a:pathLst>
                <a:path w="339740" h="523874">
                  <a:moveTo>
                    <a:pt x="169870" y="0"/>
                  </a:moveTo>
                  <a:lnTo>
                    <a:pt x="169870" y="0"/>
                  </a:lnTo>
                  <a:cubicBezTo>
                    <a:pt x="214922" y="0"/>
                    <a:pt x="258130" y="17897"/>
                    <a:pt x="289986" y="49754"/>
                  </a:cubicBezTo>
                  <a:cubicBezTo>
                    <a:pt x="321843" y="81611"/>
                    <a:pt x="339740" y="124818"/>
                    <a:pt x="339740" y="169870"/>
                  </a:cubicBezTo>
                  <a:lnTo>
                    <a:pt x="339740" y="354004"/>
                  </a:lnTo>
                  <a:cubicBezTo>
                    <a:pt x="339740" y="399056"/>
                    <a:pt x="321843" y="442263"/>
                    <a:pt x="289986" y="474120"/>
                  </a:cubicBezTo>
                  <a:cubicBezTo>
                    <a:pt x="258130" y="505977"/>
                    <a:pt x="214922" y="523874"/>
                    <a:pt x="169870" y="523874"/>
                  </a:cubicBezTo>
                  <a:lnTo>
                    <a:pt x="169870" y="523874"/>
                  </a:lnTo>
                  <a:cubicBezTo>
                    <a:pt x="124818" y="523874"/>
                    <a:pt x="81611" y="505977"/>
                    <a:pt x="49754" y="474120"/>
                  </a:cubicBezTo>
                  <a:cubicBezTo>
                    <a:pt x="17897" y="442263"/>
                    <a:pt x="0" y="399056"/>
                    <a:pt x="0" y="354004"/>
                  </a:cubicBezTo>
                  <a:lnTo>
                    <a:pt x="0" y="169870"/>
                  </a:lnTo>
                  <a:cubicBezTo>
                    <a:pt x="0" y="124818"/>
                    <a:pt x="17897" y="81611"/>
                    <a:pt x="49754" y="49754"/>
                  </a:cubicBezTo>
                  <a:cubicBezTo>
                    <a:pt x="81611" y="17897"/>
                    <a:pt x="124818" y="0"/>
                    <a:pt x="169870" y="0"/>
                  </a:cubicBezTo>
                  <a:close/>
                </a:path>
              </a:pathLst>
            </a:custGeom>
            <a:solidFill>
              <a:srgbClr val="C99A5B"/>
            </a:solidFill>
            <a:ln cap="rnd">
              <a:noFill/>
              <a:prstDash val="solid"/>
              <a:round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339740" cy="5619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2105220" y="411217"/>
            <a:ext cx="1443790" cy="2226300"/>
            <a:chOff x="0" y="0"/>
            <a:chExt cx="339740" cy="52387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39740" cy="523874"/>
            </a:xfrm>
            <a:custGeom>
              <a:avLst/>
              <a:gdLst/>
              <a:ahLst/>
              <a:cxnLst/>
              <a:rect l="l" t="t" r="r" b="b"/>
              <a:pathLst>
                <a:path w="339740" h="523874">
                  <a:moveTo>
                    <a:pt x="169870" y="0"/>
                  </a:moveTo>
                  <a:lnTo>
                    <a:pt x="169870" y="0"/>
                  </a:lnTo>
                  <a:cubicBezTo>
                    <a:pt x="214922" y="0"/>
                    <a:pt x="258130" y="17897"/>
                    <a:pt x="289986" y="49754"/>
                  </a:cubicBezTo>
                  <a:cubicBezTo>
                    <a:pt x="321843" y="81611"/>
                    <a:pt x="339740" y="124818"/>
                    <a:pt x="339740" y="169870"/>
                  </a:cubicBezTo>
                  <a:lnTo>
                    <a:pt x="339740" y="354004"/>
                  </a:lnTo>
                  <a:cubicBezTo>
                    <a:pt x="339740" y="399056"/>
                    <a:pt x="321843" y="442263"/>
                    <a:pt x="289986" y="474120"/>
                  </a:cubicBezTo>
                  <a:cubicBezTo>
                    <a:pt x="258130" y="505977"/>
                    <a:pt x="214922" y="523874"/>
                    <a:pt x="169870" y="523874"/>
                  </a:cubicBezTo>
                  <a:lnTo>
                    <a:pt x="169870" y="523874"/>
                  </a:lnTo>
                  <a:cubicBezTo>
                    <a:pt x="124818" y="523874"/>
                    <a:pt x="81611" y="505977"/>
                    <a:pt x="49754" y="474120"/>
                  </a:cubicBezTo>
                  <a:cubicBezTo>
                    <a:pt x="17897" y="442263"/>
                    <a:pt x="0" y="399056"/>
                    <a:pt x="0" y="354004"/>
                  </a:cubicBezTo>
                  <a:lnTo>
                    <a:pt x="0" y="169870"/>
                  </a:lnTo>
                  <a:cubicBezTo>
                    <a:pt x="0" y="124818"/>
                    <a:pt x="17897" y="81611"/>
                    <a:pt x="49754" y="49754"/>
                  </a:cubicBezTo>
                  <a:cubicBezTo>
                    <a:pt x="81611" y="17897"/>
                    <a:pt x="124818" y="0"/>
                    <a:pt x="169870" y="0"/>
                  </a:cubicBezTo>
                  <a:close/>
                </a:path>
              </a:pathLst>
            </a:custGeom>
            <a:solidFill>
              <a:srgbClr val="9E7B71"/>
            </a:solidFill>
            <a:ln cap="rnd">
              <a:noFill/>
              <a:prstDash val="solid"/>
              <a:round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339740" cy="5619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3578466" y="411217"/>
            <a:ext cx="1443790" cy="2226300"/>
            <a:chOff x="0" y="0"/>
            <a:chExt cx="339740" cy="52387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39740" cy="523874"/>
            </a:xfrm>
            <a:custGeom>
              <a:avLst/>
              <a:gdLst/>
              <a:ahLst/>
              <a:cxnLst/>
              <a:rect l="l" t="t" r="r" b="b"/>
              <a:pathLst>
                <a:path w="339740" h="523874">
                  <a:moveTo>
                    <a:pt x="169870" y="0"/>
                  </a:moveTo>
                  <a:lnTo>
                    <a:pt x="169870" y="0"/>
                  </a:lnTo>
                  <a:cubicBezTo>
                    <a:pt x="214922" y="0"/>
                    <a:pt x="258130" y="17897"/>
                    <a:pt x="289986" y="49754"/>
                  </a:cubicBezTo>
                  <a:cubicBezTo>
                    <a:pt x="321843" y="81611"/>
                    <a:pt x="339740" y="124818"/>
                    <a:pt x="339740" y="169870"/>
                  </a:cubicBezTo>
                  <a:lnTo>
                    <a:pt x="339740" y="354004"/>
                  </a:lnTo>
                  <a:cubicBezTo>
                    <a:pt x="339740" y="399056"/>
                    <a:pt x="321843" y="442263"/>
                    <a:pt x="289986" y="474120"/>
                  </a:cubicBezTo>
                  <a:cubicBezTo>
                    <a:pt x="258130" y="505977"/>
                    <a:pt x="214922" y="523874"/>
                    <a:pt x="169870" y="523874"/>
                  </a:cubicBezTo>
                  <a:lnTo>
                    <a:pt x="169870" y="523874"/>
                  </a:lnTo>
                  <a:cubicBezTo>
                    <a:pt x="124818" y="523874"/>
                    <a:pt x="81611" y="505977"/>
                    <a:pt x="49754" y="474120"/>
                  </a:cubicBezTo>
                  <a:cubicBezTo>
                    <a:pt x="17897" y="442263"/>
                    <a:pt x="0" y="399056"/>
                    <a:pt x="0" y="354004"/>
                  </a:cubicBezTo>
                  <a:lnTo>
                    <a:pt x="0" y="169870"/>
                  </a:lnTo>
                  <a:cubicBezTo>
                    <a:pt x="0" y="124818"/>
                    <a:pt x="17897" y="81611"/>
                    <a:pt x="49754" y="49754"/>
                  </a:cubicBezTo>
                  <a:cubicBezTo>
                    <a:pt x="81611" y="17897"/>
                    <a:pt x="124818" y="0"/>
                    <a:pt x="169870" y="0"/>
                  </a:cubicBezTo>
                  <a:close/>
                </a:path>
              </a:pathLst>
            </a:custGeom>
            <a:solidFill>
              <a:srgbClr val="AB6456"/>
            </a:solidFill>
            <a:ln cap="rnd">
              <a:noFill/>
              <a:prstDash val="solid"/>
              <a:round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339740" cy="5619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5051712" y="411217"/>
            <a:ext cx="1443790" cy="2226300"/>
            <a:chOff x="0" y="0"/>
            <a:chExt cx="339740" cy="523874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339740" cy="523874"/>
            </a:xfrm>
            <a:custGeom>
              <a:avLst/>
              <a:gdLst/>
              <a:ahLst/>
              <a:cxnLst/>
              <a:rect l="l" t="t" r="r" b="b"/>
              <a:pathLst>
                <a:path w="339740" h="523874">
                  <a:moveTo>
                    <a:pt x="169870" y="0"/>
                  </a:moveTo>
                  <a:lnTo>
                    <a:pt x="169870" y="0"/>
                  </a:lnTo>
                  <a:cubicBezTo>
                    <a:pt x="214922" y="0"/>
                    <a:pt x="258130" y="17897"/>
                    <a:pt x="289986" y="49754"/>
                  </a:cubicBezTo>
                  <a:cubicBezTo>
                    <a:pt x="321843" y="81611"/>
                    <a:pt x="339740" y="124818"/>
                    <a:pt x="339740" y="169870"/>
                  </a:cubicBezTo>
                  <a:lnTo>
                    <a:pt x="339740" y="354004"/>
                  </a:lnTo>
                  <a:cubicBezTo>
                    <a:pt x="339740" y="399056"/>
                    <a:pt x="321843" y="442263"/>
                    <a:pt x="289986" y="474120"/>
                  </a:cubicBezTo>
                  <a:cubicBezTo>
                    <a:pt x="258130" y="505977"/>
                    <a:pt x="214922" y="523874"/>
                    <a:pt x="169870" y="523874"/>
                  </a:cubicBezTo>
                  <a:lnTo>
                    <a:pt x="169870" y="523874"/>
                  </a:lnTo>
                  <a:cubicBezTo>
                    <a:pt x="124818" y="523874"/>
                    <a:pt x="81611" y="505977"/>
                    <a:pt x="49754" y="474120"/>
                  </a:cubicBezTo>
                  <a:cubicBezTo>
                    <a:pt x="17897" y="442263"/>
                    <a:pt x="0" y="399056"/>
                    <a:pt x="0" y="354004"/>
                  </a:cubicBezTo>
                  <a:lnTo>
                    <a:pt x="0" y="169870"/>
                  </a:lnTo>
                  <a:cubicBezTo>
                    <a:pt x="0" y="124818"/>
                    <a:pt x="17897" y="81611"/>
                    <a:pt x="49754" y="49754"/>
                  </a:cubicBezTo>
                  <a:cubicBezTo>
                    <a:pt x="81611" y="17897"/>
                    <a:pt x="124818" y="0"/>
                    <a:pt x="169870" y="0"/>
                  </a:cubicBezTo>
                  <a:close/>
                </a:path>
              </a:pathLst>
            </a:custGeom>
            <a:solidFill>
              <a:srgbClr val="7E8E9F"/>
            </a:solidFill>
            <a:ln cap="rnd">
              <a:noFill/>
              <a:prstDash val="solid"/>
              <a:round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339740" cy="5619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6524958" y="411217"/>
            <a:ext cx="1443790" cy="2226300"/>
            <a:chOff x="0" y="0"/>
            <a:chExt cx="339740" cy="523874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339740" cy="523874"/>
            </a:xfrm>
            <a:custGeom>
              <a:avLst/>
              <a:gdLst/>
              <a:ahLst/>
              <a:cxnLst/>
              <a:rect l="l" t="t" r="r" b="b"/>
              <a:pathLst>
                <a:path w="339740" h="523874">
                  <a:moveTo>
                    <a:pt x="169870" y="0"/>
                  </a:moveTo>
                  <a:lnTo>
                    <a:pt x="169870" y="0"/>
                  </a:lnTo>
                  <a:cubicBezTo>
                    <a:pt x="214922" y="0"/>
                    <a:pt x="258130" y="17897"/>
                    <a:pt x="289986" y="49754"/>
                  </a:cubicBezTo>
                  <a:cubicBezTo>
                    <a:pt x="321843" y="81611"/>
                    <a:pt x="339740" y="124818"/>
                    <a:pt x="339740" y="169870"/>
                  </a:cubicBezTo>
                  <a:lnTo>
                    <a:pt x="339740" y="354004"/>
                  </a:lnTo>
                  <a:cubicBezTo>
                    <a:pt x="339740" y="399056"/>
                    <a:pt x="321843" y="442263"/>
                    <a:pt x="289986" y="474120"/>
                  </a:cubicBezTo>
                  <a:cubicBezTo>
                    <a:pt x="258130" y="505977"/>
                    <a:pt x="214922" y="523874"/>
                    <a:pt x="169870" y="523874"/>
                  </a:cubicBezTo>
                  <a:lnTo>
                    <a:pt x="169870" y="523874"/>
                  </a:lnTo>
                  <a:cubicBezTo>
                    <a:pt x="124818" y="523874"/>
                    <a:pt x="81611" y="505977"/>
                    <a:pt x="49754" y="474120"/>
                  </a:cubicBezTo>
                  <a:cubicBezTo>
                    <a:pt x="17897" y="442263"/>
                    <a:pt x="0" y="399056"/>
                    <a:pt x="0" y="354004"/>
                  </a:cubicBezTo>
                  <a:lnTo>
                    <a:pt x="0" y="169870"/>
                  </a:lnTo>
                  <a:cubicBezTo>
                    <a:pt x="0" y="124818"/>
                    <a:pt x="17897" y="81611"/>
                    <a:pt x="49754" y="49754"/>
                  </a:cubicBezTo>
                  <a:cubicBezTo>
                    <a:pt x="81611" y="17897"/>
                    <a:pt x="124818" y="0"/>
                    <a:pt x="169870" y="0"/>
                  </a:cubicBezTo>
                  <a:close/>
                </a:path>
              </a:pathLst>
            </a:custGeom>
            <a:solidFill>
              <a:srgbClr val="8AA196"/>
            </a:solidFill>
            <a:ln cap="rnd">
              <a:noFill/>
              <a:prstDash val="solid"/>
              <a:round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339740" cy="5619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9" name="Freeform 39"/>
          <p:cNvSpPr/>
          <p:nvPr/>
        </p:nvSpPr>
        <p:spPr>
          <a:xfrm rot="5400000">
            <a:off x="3912559" y="459904"/>
            <a:ext cx="150159" cy="600637"/>
          </a:xfrm>
          <a:custGeom>
            <a:avLst/>
            <a:gdLst/>
            <a:ahLst/>
            <a:cxnLst/>
            <a:rect l="l" t="t" r="r" b="b"/>
            <a:pathLst>
              <a:path w="150159" h="600637">
                <a:moveTo>
                  <a:pt x="0" y="0"/>
                </a:moveTo>
                <a:lnTo>
                  <a:pt x="150159" y="0"/>
                </a:lnTo>
                <a:lnTo>
                  <a:pt x="150159" y="600637"/>
                </a:lnTo>
                <a:lnTo>
                  <a:pt x="0" y="6006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0" name="Freeform 40"/>
          <p:cNvSpPr/>
          <p:nvPr/>
        </p:nvSpPr>
        <p:spPr>
          <a:xfrm rot="5400000">
            <a:off x="2439313" y="459904"/>
            <a:ext cx="150159" cy="600637"/>
          </a:xfrm>
          <a:custGeom>
            <a:avLst/>
            <a:gdLst/>
            <a:ahLst/>
            <a:cxnLst/>
            <a:rect l="l" t="t" r="r" b="b"/>
            <a:pathLst>
              <a:path w="150159" h="600637">
                <a:moveTo>
                  <a:pt x="0" y="0"/>
                </a:moveTo>
                <a:lnTo>
                  <a:pt x="150159" y="0"/>
                </a:lnTo>
                <a:lnTo>
                  <a:pt x="150159" y="600637"/>
                </a:lnTo>
                <a:lnTo>
                  <a:pt x="0" y="60063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1" name="Freeform 41"/>
          <p:cNvSpPr/>
          <p:nvPr/>
        </p:nvSpPr>
        <p:spPr>
          <a:xfrm rot="5400000">
            <a:off x="5385805" y="459904"/>
            <a:ext cx="150159" cy="600637"/>
          </a:xfrm>
          <a:custGeom>
            <a:avLst/>
            <a:gdLst/>
            <a:ahLst/>
            <a:cxnLst/>
            <a:rect l="l" t="t" r="r" b="b"/>
            <a:pathLst>
              <a:path w="150159" h="600637">
                <a:moveTo>
                  <a:pt x="0" y="0"/>
                </a:moveTo>
                <a:lnTo>
                  <a:pt x="150159" y="0"/>
                </a:lnTo>
                <a:lnTo>
                  <a:pt x="150159" y="600637"/>
                </a:lnTo>
                <a:lnTo>
                  <a:pt x="0" y="6006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42" name="Freeform 42"/>
          <p:cNvSpPr/>
          <p:nvPr/>
        </p:nvSpPr>
        <p:spPr>
          <a:xfrm rot="5400000">
            <a:off x="6859051" y="459904"/>
            <a:ext cx="150159" cy="600637"/>
          </a:xfrm>
          <a:custGeom>
            <a:avLst/>
            <a:gdLst/>
            <a:ahLst/>
            <a:cxnLst/>
            <a:rect l="l" t="t" r="r" b="b"/>
            <a:pathLst>
              <a:path w="150159" h="600637">
                <a:moveTo>
                  <a:pt x="0" y="0"/>
                </a:moveTo>
                <a:lnTo>
                  <a:pt x="150160" y="0"/>
                </a:lnTo>
                <a:lnTo>
                  <a:pt x="150160" y="600637"/>
                </a:lnTo>
                <a:lnTo>
                  <a:pt x="0" y="60063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 rot="5400000">
            <a:off x="8332297" y="459904"/>
            <a:ext cx="150159" cy="600637"/>
          </a:xfrm>
          <a:custGeom>
            <a:avLst/>
            <a:gdLst/>
            <a:ahLst/>
            <a:cxnLst/>
            <a:rect l="l" t="t" r="r" b="b"/>
            <a:pathLst>
              <a:path w="150159" h="600637">
                <a:moveTo>
                  <a:pt x="0" y="0"/>
                </a:moveTo>
                <a:lnTo>
                  <a:pt x="150160" y="0"/>
                </a:lnTo>
                <a:lnTo>
                  <a:pt x="150160" y="600637"/>
                </a:lnTo>
                <a:lnTo>
                  <a:pt x="0" y="60063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44" name="Freeform 44"/>
          <p:cNvSpPr/>
          <p:nvPr/>
        </p:nvSpPr>
        <p:spPr>
          <a:xfrm rot="5400000">
            <a:off x="9805543" y="459904"/>
            <a:ext cx="150159" cy="600637"/>
          </a:xfrm>
          <a:custGeom>
            <a:avLst/>
            <a:gdLst/>
            <a:ahLst/>
            <a:cxnLst/>
            <a:rect l="l" t="t" r="r" b="b"/>
            <a:pathLst>
              <a:path w="150159" h="600637">
                <a:moveTo>
                  <a:pt x="0" y="0"/>
                </a:moveTo>
                <a:lnTo>
                  <a:pt x="150160" y="0"/>
                </a:lnTo>
                <a:lnTo>
                  <a:pt x="150160" y="600637"/>
                </a:lnTo>
                <a:lnTo>
                  <a:pt x="0" y="60063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 rot="5400000">
            <a:off x="11278789" y="459904"/>
            <a:ext cx="150159" cy="600637"/>
          </a:xfrm>
          <a:custGeom>
            <a:avLst/>
            <a:gdLst/>
            <a:ahLst/>
            <a:cxnLst/>
            <a:rect l="l" t="t" r="r" b="b"/>
            <a:pathLst>
              <a:path w="150159" h="600637">
                <a:moveTo>
                  <a:pt x="0" y="0"/>
                </a:moveTo>
                <a:lnTo>
                  <a:pt x="150160" y="0"/>
                </a:lnTo>
                <a:lnTo>
                  <a:pt x="150160" y="600637"/>
                </a:lnTo>
                <a:lnTo>
                  <a:pt x="0" y="60063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 rot="5400000">
            <a:off x="12752036" y="459904"/>
            <a:ext cx="150159" cy="600637"/>
          </a:xfrm>
          <a:custGeom>
            <a:avLst/>
            <a:gdLst/>
            <a:ahLst/>
            <a:cxnLst/>
            <a:rect l="l" t="t" r="r" b="b"/>
            <a:pathLst>
              <a:path w="150159" h="600637">
                <a:moveTo>
                  <a:pt x="0" y="0"/>
                </a:moveTo>
                <a:lnTo>
                  <a:pt x="150159" y="0"/>
                </a:lnTo>
                <a:lnTo>
                  <a:pt x="150159" y="600637"/>
                </a:lnTo>
                <a:lnTo>
                  <a:pt x="0" y="6006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7" name="Freeform 47"/>
          <p:cNvSpPr/>
          <p:nvPr/>
        </p:nvSpPr>
        <p:spPr>
          <a:xfrm rot="5400000">
            <a:off x="14225282" y="459904"/>
            <a:ext cx="150159" cy="600637"/>
          </a:xfrm>
          <a:custGeom>
            <a:avLst/>
            <a:gdLst/>
            <a:ahLst/>
            <a:cxnLst/>
            <a:rect l="l" t="t" r="r" b="b"/>
            <a:pathLst>
              <a:path w="150159" h="600637">
                <a:moveTo>
                  <a:pt x="0" y="0"/>
                </a:moveTo>
                <a:lnTo>
                  <a:pt x="150159" y="0"/>
                </a:lnTo>
                <a:lnTo>
                  <a:pt x="150159" y="600637"/>
                </a:lnTo>
                <a:lnTo>
                  <a:pt x="0" y="6006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48" name="Freeform 48"/>
          <p:cNvSpPr/>
          <p:nvPr/>
        </p:nvSpPr>
        <p:spPr>
          <a:xfrm rot="5400000">
            <a:off x="15698528" y="459904"/>
            <a:ext cx="150159" cy="600637"/>
          </a:xfrm>
          <a:custGeom>
            <a:avLst/>
            <a:gdLst/>
            <a:ahLst/>
            <a:cxnLst/>
            <a:rect l="l" t="t" r="r" b="b"/>
            <a:pathLst>
              <a:path w="150159" h="600637">
                <a:moveTo>
                  <a:pt x="0" y="0"/>
                </a:moveTo>
                <a:lnTo>
                  <a:pt x="150159" y="0"/>
                </a:lnTo>
                <a:lnTo>
                  <a:pt x="150159" y="600637"/>
                </a:lnTo>
                <a:lnTo>
                  <a:pt x="0" y="60063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49" name="Freeform 49"/>
          <p:cNvSpPr/>
          <p:nvPr/>
        </p:nvSpPr>
        <p:spPr>
          <a:xfrm rot="5400000">
            <a:off x="17171774" y="459904"/>
            <a:ext cx="150159" cy="600637"/>
          </a:xfrm>
          <a:custGeom>
            <a:avLst/>
            <a:gdLst/>
            <a:ahLst/>
            <a:cxnLst/>
            <a:rect l="l" t="t" r="r" b="b"/>
            <a:pathLst>
              <a:path w="150159" h="600637">
                <a:moveTo>
                  <a:pt x="0" y="0"/>
                </a:moveTo>
                <a:lnTo>
                  <a:pt x="150159" y="0"/>
                </a:lnTo>
                <a:lnTo>
                  <a:pt x="150159" y="600637"/>
                </a:lnTo>
                <a:lnTo>
                  <a:pt x="0" y="60063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50" name="Freeform 50"/>
          <p:cNvSpPr/>
          <p:nvPr/>
        </p:nvSpPr>
        <p:spPr>
          <a:xfrm rot="5400000">
            <a:off x="953620" y="459904"/>
            <a:ext cx="150159" cy="600637"/>
          </a:xfrm>
          <a:custGeom>
            <a:avLst/>
            <a:gdLst/>
            <a:ahLst/>
            <a:cxnLst/>
            <a:rect l="l" t="t" r="r" b="b"/>
            <a:pathLst>
              <a:path w="150159" h="600637">
                <a:moveTo>
                  <a:pt x="0" y="0"/>
                </a:moveTo>
                <a:lnTo>
                  <a:pt x="150160" y="0"/>
                </a:lnTo>
                <a:lnTo>
                  <a:pt x="150160" y="600637"/>
                </a:lnTo>
                <a:lnTo>
                  <a:pt x="0" y="60063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51" name="Freeform 51"/>
          <p:cNvSpPr/>
          <p:nvPr/>
        </p:nvSpPr>
        <p:spPr>
          <a:xfrm rot="5400000">
            <a:off x="988862" y="459904"/>
            <a:ext cx="150159" cy="600637"/>
          </a:xfrm>
          <a:custGeom>
            <a:avLst/>
            <a:gdLst/>
            <a:ahLst/>
            <a:cxnLst/>
            <a:rect l="l" t="t" r="r" b="b"/>
            <a:pathLst>
              <a:path w="150159" h="600637">
                <a:moveTo>
                  <a:pt x="0" y="0"/>
                </a:moveTo>
                <a:lnTo>
                  <a:pt x="150159" y="0"/>
                </a:lnTo>
                <a:lnTo>
                  <a:pt x="150159" y="600637"/>
                </a:lnTo>
                <a:lnTo>
                  <a:pt x="0" y="60063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grpSp>
        <p:nvGrpSpPr>
          <p:cNvPr id="52" name="Group 52"/>
          <p:cNvGrpSpPr/>
          <p:nvPr/>
        </p:nvGrpSpPr>
        <p:grpSpPr>
          <a:xfrm>
            <a:off x="319252" y="1028700"/>
            <a:ext cx="17649497" cy="8847083"/>
            <a:chOff x="0" y="0"/>
            <a:chExt cx="4648427" cy="2330096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4648427" cy="2330096"/>
            </a:xfrm>
            <a:custGeom>
              <a:avLst/>
              <a:gdLst/>
              <a:ahLst/>
              <a:cxnLst/>
              <a:rect l="l" t="t" r="r" b="b"/>
              <a:pathLst>
                <a:path w="4648427" h="2330096">
                  <a:moveTo>
                    <a:pt x="15353" y="0"/>
                  </a:moveTo>
                  <a:lnTo>
                    <a:pt x="4633075" y="0"/>
                  </a:lnTo>
                  <a:cubicBezTo>
                    <a:pt x="4641554" y="0"/>
                    <a:pt x="4648427" y="6874"/>
                    <a:pt x="4648427" y="15353"/>
                  </a:cubicBezTo>
                  <a:lnTo>
                    <a:pt x="4648427" y="2314743"/>
                  </a:lnTo>
                  <a:cubicBezTo>
                    <a:pt x="4648427" y="2323222"/>
                    <a:pt x="4641554" y="2330096"/>
                    <a:pt x="4633075" y="2330096"/>
                  </a:cubicBezTo>
                  <a:lnTo>
                    <a:pt x="15353" y="2330096"/>
                  </a:lnTo>
                  <a:cubicBezTo>
                    <a:pt x="11281" y="2330096"/>
                    <a:pt x="7376" y="2328478"/>
                    <a:pt x="4497" y="2325599"/>
                  </a:cubicBezTo>
                  <a:cubicBezTo>
                    <a:pt x="1618" y="2322720"/>
                    <a:pt x="0" y="2318815"/>
                    <a:pt x="0" y="2314743"/>
                  </a:cubicBezTo>
                  <a:lnTo>
                    <a:pt x="0" y="15353"/>
                  </a:lnTo>
                  <a:cubicBezTo>
                    <a:pt x="0" y="6874"/>
                    <a:pt x="6874" y="0"/>
                    <a:pt x="15353" y="0"/>
                  </a:cubicBezTo>
                  <a:close/>
                </a:path>
              </a:pathLst>
            </a:custGeom>
            <a:solidFill>
              <a:srgbClr val="C99A5B"/>
            </a:solidFill>
            <a:ln cap="rnd">
              <a:noFill/>
              <a:prstDash val="solid"/>
              <a:round/>
            </a:ln>
          </p:spPr>
        </p:sp>
        <p:sp>
          <p:nvSpPr>
            <p:cNvPr id="54" name="TextBox 54"/>
            <p:cNvSpPr txBox="1"/>
            <p:nvPr/>
          </p:nvSpPr>
          <p:spPr>
            <a:xfrm>
              <a:off x="0" y="-38100"/>
              <a:ext cx="4648427" cy="23681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498436" y="1183682"/>
            <a:ext cx="17291129" cy="8537119"/>
            <a:chOff x="0" y="0"/>
            <a:chExt cx="4554042" cy="2248459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4554042" cy="2248459"/>
            </a:xfrm>
            <a:custGeom>
              <a:avLst/>
              <a:gdLst/>
              <a:ahLst/>
              <a:cxnLst/>
              <a:rect l="l" t="t" r="r" b="b"/>
              <a:pathLst>
                <a:path w="4554042" h="2248459">
                  <a:moveTo>
                    <a:pt x="15671" y="0"/>
                  </a:moveTo>
                  <a:lnTo>
                    <a:pt x="4538371" y="0"/>
                  </a:lnTo>
                  <a:cubicBezTo>
                    <a:pt x="4542527" y="0"/>
                    <a:pt x="4546514" y="1651"/>
                    <a:pt x="4549452" y="4590"/>
                  </a:cubicBezTo>
                  <a:cubicBezTo>
                    <a:pt x="4552391" y="7529"/>
                    <a:pt x="4554042" y="11515"/>
                    <a:pt x="4554042" y="15671"/>
                  </a:cubicBezTo>
                  <a:lnTo>
                    <a:pt x="4554042" y="2232789"/>
                  </a:lnTo>
                  <a:cubicBezTo>
                    <a:pt x="4554042" y="2236945"/>
                    <a:pt x="4552391" y="2240931"/>
                    <a:pt x="4549452" y="2243870"/>
                  </a:cubicBezTo>
                  <a:cubicBezTo>
                    <a:pt x="4546514" y="2246808"/>
                    <a:pt x="4542527" y="2248459"/>
                    <a:pt x="4538371" y="2248459"/>
                  </a:cubicBezTo>
                  <a:lnTo>
                    <a:pt x="15671" y="2248459"/>
                  </a:lnTo>
                  <a:cubicBezTo>
                    <a:pt x="11515" y="2248459"/>
                    <a:pt x="7529" y="2246808"/>
                    <a:pt x="4590" y="2243870"/>
                  </a:cubicBezTo>
                  <a:cubicBezTo>
                    <a:pt x="1651" y="2240931"/>
                    <a:pt x="0" y="2236945"/>
                    <a:pt x="0" y="2232789"/>
                  </a:cubicBezTo>
                  <a:lnTo>
                    <a:pt x="0" y="15671"/>
                  </a:lnTo>
                  <a:cubicBezTo>
                    <a:pt x="0" y="11515"/>
                    <a:pt x="1651" y="7529"/>
                    <a:pt x="4590" y="4590"/>
                  </a:cubicBezTo>
                  <a:cubicBezTo>
                    <a:pt x="7529" y="1651"/>
                    <a:pt x="11515" y="0"/>
                    <a:pt x="15671" y="0"/>
                  </a:cubicBezTo>
                  <a:close/>
                </a:path>
              </a:pathLst>
            </a:custGeom>
            <a:solidFill>
              <a:srgbClr val="F8F9F0"/>
            </a:solidFill>
            <a:ln w="47625" cap="rnd">
              <a:solidFill>
                <a:srgbClr val="C99A5B"/>
              </a:solidFill>
              <a:prstDash val="dash"/>
              <a:round/>
            </a:ln>
          </p:spPr>
        </p:sp>
        <p:sp>
          <p:nvSpPr>
            <p:cNvPr id="57" name="TextBox 57"/>
            <p:cNvSpPr txBox="1"/>
            <p:nvPr/>
          </p:nvSpPr>
          <p:spPr>
            <a:xfrm>
              <a:off x="0" y="-38100"/>
              <a:ext cx="4554042" cy="22865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9" name="TextBox 59"/>
          <p:cNvSpPr txBox="1"/>
          <p:nvPr/>
        </p:nvSpPr>
        <p:spPr>
          <a:xfrm>
            <a:off x="881433" y="1101453"/>
            <a:ext cx="16495677" cy="1536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>
                <a:solidFill>
                  <a:srgbClr val="74706B"/>
                </a:solidFill>
                <a:latin typeface="Knewave Bold"/>
              </a:rPr>
              <a:t>Capaian Pembelajaran Fase D (kelas VII, VIII, dan IX SMP/MTs/Program Paket B)</a:t>
            </a:r>
          </a:p>
        </p:txBody>
      </p:sp>
      <p:graphicFrame>
        <p:nvGraphicFramePr>
          <p:cNvPr id="60" name="Table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183404"/>
              </p:ext>
            </p:extLst>
          </p:nvPr>
        </p:nvGraphicFramePr>
        <p:xfrm>
          <a:off x="933685" y="3086100"/>
          <a:ext cx="16613487" cy="617220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4400315"/>
                <a:gridCol w="12213172"/>
              </a:tblGrid>
              <a:tr h="694882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/>
                        <a:t>Elemen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/>
                        <a:t>Capaian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Pembelajaran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700961"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Pancasila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 err="1" smtClean="0"/>
                        <a:t>Memahami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sejarah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kelahiran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Pancasila</a:t>
                      </a:r>
                      <a:r>
                        <a:rPr lang="en-US" sz="2800" dirty="0" smtClean="0"/>
                        <a:t>; </a:t>
                      </a:r>
                      <a:r>
                        <a:rPr lang="en-US" sz="2800" dirty="0" err="1" smtClean="0"/>
                        <a:t>memahami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kedudukan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Pancasila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sebagai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dasar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negara</a:t>
                      </a:r>
                      <a:r>
                        <a:rPr lang="en-US" sz="2800" dirty="0" smtClean="0"/>
                        <a:t>, </a:t>
                      </a:r>
                      <a:r>
                        <a:rPr lang="en-US" sz="2800" dirty="0" err="1" smtClean="0"/>
                        <a:t>pandangan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hidup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bangsa</a:t>
                      </a:r>
                      <a:r>
                        <a:rPr lang="en-US" sz="2800" dirty="0" smtClean="0"/>
                        <a:t>, </a:t>
                      </a:r>
                      <a:r>
                        <a:rPr lang="en-US" sz="2800" dirty="0" err="1" smtClean="0"/>
                        <a:t>dan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ideologi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negara</a:t>
                      </a:r>
                      <a:r>
                        <a:rPr lang="en-US" sz="2800" dirty="0" smtClean="0"/>
                        <a:t>; </a:t>
                      </a:r>
                      <a:r>
                        <a:rPr lang="en-US" sz="2800" dirty="0" err="1" smtClean="0"/>
                        <a:t>menerapkan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nilai-nilai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Pancasila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dalam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kehidupan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sehari-hari</a:t>
                      </a:r>
                      <a:r>
                        <a:rPr lang="en-US" sz="2800" dirty="0" smtClean="0"/>
                        <a:t>; </a:t>
                      </a:r>
                      <a:r>
                        <a:rPr lang="en-US" sz="2800" dirty="0" err="1" smtClean="0"/>
                        <a:t>mengidentifikasi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hubungan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Pancasila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dengan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Undang</a:t>
                      </a:r>
                      <a:r>
                        <a:rPr lang="en-US" sz="2800" dirty="0" smtClean="0"/>
                        <a:t>- </a:t>
                      </a:r>
                      <a:r>
                        <a:rPr lang="en-US" sz="2800" dirty="0" err="1" smtClean="0"/>
                        <a:t>Undang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Dasar</a:t>
                      </a:r>
                      <a:r>
                        <a:rPr lang="en-US" sz="2800" dirty="0" smtClean="0"/>
                        <a:t> Negara </a:t>
                      </a:r>
                      <a:r>
                        <a:rPr lang="en-US" sz="2800" dirty="0" err="1" smtClean="0"/>
                        <a:t>Republik</a:t>
                      </a:r>
                      <a:r>
                        <a:rPr lang="en-US" sz="2800" dirty="0" smtClean="0"/>
                        <a:t> Indonesia </a:t>
                      </a:r>
                      <a:r>
                        <a:rPr lang="en-US" sz="2800" dirty="0" err="1" smtClean="0"/>
                        <a:t>Tahun</a:t>
                      </a:r>
                      <a:r>
                        <a:rPr lang="en-US" sz="2800" dirty="0" smtClean="0"/>
                        <a:t> 1945, </a:t>
                      </a:r>
                      <a:r>
                        <a:rPr lang="en-US" sz="2800" dirty="0" err="1" smtClean="0"/>
                        <a:t>Bhinneka</a:t>
                      </a:r>
                      <a:r>
                        <a:rPr lang="en-US" sz="2800" dirty="0" smtClean="0"/>
                        <a:t> Tunggal </a:t>
                      </a:r>
                      <a:r>
                        <a:rPr lang="en-US" sz="2800" dirty="0" err="1" smtClean="0"/>
                        <a:t>Ika</a:t>
                      </a:r>
                      <a:r>
                        <a:rPr lang="en-US" sz="2800" dirty="0" smtClean="0"/>
                        <a:t>, </a:t>
                      </a:r>
                      <a:r>
                        <a:rPr lang="en-US" sz="2800" dirty="0" err="1" smtClean="0"/>
                        <a:t>dan</a:t>
                      </a:r>
                      <a:r>
                        <a:rPr lang="en-US" sz="2800" dirty="0" smtClean="0"/>
                        <a:t> Negara </a:t>
                      </a:r>
                      <a:r>
                        <a:rPr lang="en-US" sz="2800" dirty="0" err="1" smtClean="0"/>
                        <a:t>Kesatuan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Republik</a:t>
                      </a:r>
                      <a:r>
                        <a:rPr lang="en-US" sz="2800" dirty="0" smtClean="0"/>
                        <a:t> Indonesia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776357"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Undang-Undang</a:t>
                      </a:r>
                      <a:r>
                        <a:rPr lang="en-US" sz="2800" baseline="0" dirty="0" smtClean="0"/>
                        <a:t> Negara </a:t>
                      </a:r>
                      <a:r>
                        <a:rPr lang="en-US" sz="2800" baseline="0" dirty="0" err="1" smtClean="0"/>
                        <a:t>Republik</a:t>
                      </a:r>
                      <a:r>
                        <a:rPr lang="en-US" sz="2800" baseline="0" dirty="0" smtClean="0"/>
                        <a:t> Indonesia 1945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 err="1" smtClean="0"/>
                        <a:t>Menerapkan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norma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dan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aturan</a:t>
                      </a:r>
                      <a:r>
                        <a:rPr lang="en-US" sz="2800" dirty="0" smtClean="0"/>
                        <a:t>; </a:t>
                      </a:r>
                      <a:r>
                        <a:rPr lang="en-US" sz="2800" dirty="0" err="1" smtClean="0"/>
                        <a:t>menerapkan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hak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dan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kewajiban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sebagai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warga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negara</a:t>
                      </a:r>
                      <a:r>
                        <a:rPr lang="en-US" sz="2800" dirty="0" smtClean="0"/>
                        <a:t>; </a:t>
                      </a:r>
                      <a:r>
                        <a:rPr lang="en-US" sz="2800" dirty="0" err="1" smtClean="0"/>
                        <a:t>memahami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sejarah</a:t>
                      </a:r>
                      <a:r>
                        <a:rPr lang="en-US" sz="2800" dirty="0" smtClean="0"/>
                        <a:t>, </a:t>
                      </a:r>
                      <a:r>
                        <a:rPr lang="en-US" sz="2800" dirty="0" err="1" smtClean="0"/>
                        <a:t>fungsi</a:t>
                      </a:r>
                      <a:r>
                        <a:rPr lang="en-US" sz="2800" dirty="0" smtClean="0"/>
                        <a:t>, </a:t>
                      </a:r>
                      <a:r>
                        <a:rPr lang="en-US" sz="2800" dirty="0" err="1" smtClean="0"/>
                        <a:t>dan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kedudukan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Undang-Undang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Dasar</a:t>
                      </a:r>
                      <a:r>
                        <a:rPr lang="en-US" sz="2800" dirty="0" smtClean="0"/>
                        <a:t> Negara </a:t>
                      </a:r>
                      <a:r>
                        <a:rPr lang="en-US" sz="2800" dirty="0" err="1" smtClean="0"/>
                        <a:t>Republik</a:t>
                      </a:r>
                      <a:r>
                        <a:rPr lang="en-US" sz="2800" dirty="0" smtClean="0"/>
                        <a:t> Indonesia </a:t>
                      </a:r>
                      <a:r>
                        <a:rPr lang="en-US" sz="2800" dirty="0" err="1" smtClean="0"/>
                        <a:t>Tahun</a:t>
                      </a:r>
                      <a:r>
                        <a:rPr lang="en-US" sz="2800" dirty="0" smtClean="0"/>
                        <a:t> 1945 </a:t>
                      </a:r>
                      <a:r>
                        <a:rPr lang="en-US" sz="2800" dirty="0" err="1" smtClean="0"/>
                        <a:t>sebagai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norma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dan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aturan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bernegara</a:t>
                      </a:r>
                      <a:r>
                        <a:rPr lang="en-US" sz="2800" dirty="0" smtClean="0"/>
                        <a:t>; </a:t>
                      </a:r>
                      <a:r>
                        <a:rPr lang="en-US" sz="2800" dirty="0" err="1" smtClean="0"/>
                        <a:t>memahami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tata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urutan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peraturan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perundang-undangan</a:t>
                      </a:r>
                      <a:r>
                        <a:rPr lang="en-US" sz="2800" dirty="0" smtClean="0"/>
                        <a:t> yang </a:t>
                      </a:r>
                      <a:r>
                        <a:rPr lang="en-US" sz="2800" dirty="0" err="1" smtClean="0"/>
                        <a:t>berlaku</a:t>
                      </a:r>
                      <a:r>
                        <a:rPr lang="en-US" sz="2800" dirty="0" smtClean="0"/>
                        <a:t> di Indonesia; </a:t>
                      </a:r>
                      <a:r>
                        <a:rPr lang="en-US" sz="2800" dirty="0" err="1" smtClean="0"/>
                        <a:t>mempraktikkan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kemerdekaan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berpendapat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sebagai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warga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negara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dalam</a:t>
                      </a:r>
                      <a:r>
                        <a:rPr lang="en-US" sz="2800" dirty="0" smtClean="0"/>
                        <a:t> era </a:t>
                      </a:r>
                      <a:r>
                        <a:rPr lang="en-US" sz="2800" dirty="0" err="1" smtClean="0"/>
                        <a:t>keterbukaan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informasi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23228" y="-1787910"/>
            <a:ext cx="7491690" cy="7491690"/>
          </a:xfrm>
          <a:custGeom>
            <a:avLst/>
            <a:gdLst/>
            <a:ahLst/>
            <a:cxnLst/>
            <a:rect l="l" t="t" r="r" b="b"/>
            <a:pathLst>
              <a:path w="7491690" h="7491690">
                <a:moveTo>
                  <a:pt x="0" y="0"/>
                </a:moveTo>
                <a:lnTo>
                  <a:pt x="7491691" y="0"/>
                </a:lnTo>
                <a:lnTo>
                  <a:pt x="7491691" y="7491691"/>
                </a:lnTo>
                <a:lnTo>
                  <a:pt x="0" y="74916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232131" y="352777"/>
            <a:ext cx="3461259" cy="1605159"/>
          </a:xfrm>
          <a:custGeom>
            <a:avLst/>
            <a:gdLst/>
            <a:ahLst/>
            <a:cxnLst/>
            <a:rect l="l" t="t" r="r" b="b"/>
            <a:pathLst>
              <a:path w="3461259" h="1605159">
                <a:moveTo>
                  <a:pt x="0" y="0"/>
                </a:moveTo>
                <a:lnTo>
                  <a:pt x="3461259" y="0"/>
                </a:lnTo>
                <a:lnTo>
                  <a:pt x="3461259" y="1605158"/>
                </a:lnTo>
                <a:lnTo>
                  <a:pt x="0" y="16051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V="1">
            <a:off x="-538641" y="8455721"/>
            <a:ext cx="3461259" cy="1605159"/>
          </a:xfrm>
          <a:custGeom>
            <a:avLst/>
            <a:gdLst/>
            <a:ahLst/>
            <a:cxnLst/>
            <a:rect l="l" t="t" r="r" b="b"/>
            <a:pathLst>
              <a:path w="3461259" h="1605159">
                <a:moveTo>
                  <a:pt x="0" y="1605158"/>
                </a:moveTo>
                <a:lnTo>
                  <a:pt x="3461259" y="1605158"/>
                </a:lnTo>
                <a:lnTo>
                  <a:pt x="3461259" y="0"/>
                </a:lnTo>
                <a:lnTo>
                  <a:pt x="0" y="0"/>
                </a:lnTo>
                <a:lnTo>
                  <a:pt x="0" y="1605158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6960319" y="5143500"/>
            <a:ext cx="210207" cy="210207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A7A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283169" y="1134403"/>
            <a:ext cx="210207" cy="210207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0EBC8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1201700" y="4217445"/>
            <a:ext cx="7491690" cy="7491690"/>
          </a:xfrm>
          <a:custGeom>
            <a:avLst/>
            <a:gdLst/>
            <a:ahLst/>
            <a:cxnLst/>
            <a:rect l="l" t="t" r="r" b="b"/>
            <a:pathLst>
              <a:path w="7491690" h="7491690">
                <a:moveTo>
                  <a:pt x="0" y="0"/>
                </a:moveTo>
                <a:lnTo>
                  <a:pt x="7491690" y="0"/>
                </a:lnTo>
                <a:lnTo>
                  <a:pt x="7491690" y="7491690"/>
                </a:lnTo>
                <a:lnTo>
                  <a:pt x="0" y="74916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17259300" y="8952442"/>
            <a:ext cx="210207" cy="210207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EDF7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7497641" y="2687833"/>
            <a:ext cx="210207" cy="210207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A7AF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879784" y="9567315"/>
            <a:ext cx="210207" cy="210207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0EBC8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1523839" y="1340348"/>
            <a:ext cx="210207" cy="210207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EDF7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3639912" y="654220"/>
            <a:ext cx="210207" cy="210207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A7AF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326622" y="818493"/>
            <a:ext cx="210207" cy="210207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0EBC8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662" y="2687833"/>
            <a:ext cx="210207" cy="210207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EDF7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1096596" y="9355259"/>
            <a:ext cx="210207" cy="210207"/>
            <a:chOff x="0" y="0"/>
            <a:chExt cx="812800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EDF7"/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4129076" y="9777521"/>
            <a:ext cx="210207" cy="210207"/>
            <a:chOff x="0" y="0"/>
            <a:chExt cx="812800" cy="8128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A7AF"/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7392538" y="5563899"/>
            <a:ext cx="210207" cy="210207"/>
            <a:chOff x="0" y="0"/>
            <a:chExt cx="812800" cy="8128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0EBC8"/>
            </a:solidFill>
          </p:spPr>
        </p:sp>
        <p:sp>
          <p:nvSpPr>
            <p:cNvPr id="41" name="TextBox 4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2" name="Freeform 42"/>
          <p:cNvSpPr/>
          <p:nvPr/>
        </p:nvSpPr>
        <p:spPr>
          <a:xfrm rot="1077083">
            <a:off x="13786395" y="1726338"/>
            <a:ext cx="1195982" cy="1139445"/>
          </a:xfrm>
          <a:custGeom>
            <a:avLst/>
            <a:gdLst/>
            <a:ahLst/>
            <a:cxnLst/>
            <a:rect l="l" t="t" r="r" b="b"/>
            <a:pathLst>
              <a:path w="1195982" h="1139445">
                <a:moveTo>
                  <a:pt x="0" y="0"/>
                </a:moveTo>
                <a:lnTo>
                  <a:pt x="1195982" y="0"/>
                </a:lnTo>
                <a:lnTo>
                  <a:pt x="1195982" y="1139445"/>
                </a:lnTo>
                <a:lnTo>
                  <a:pt x="0" y="11394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3" name="Freeform 43"/>
          <p:cNvSpPr/>
          <p:nvPr/>
        </p:nvSpPr>
        <p:spPr>
          <a:xfrm>
            <a:off x="5405655" y="3078189"/>
            <a:ext cx="11802296" cy="6180111"/>
          </a:xfrm>
          <a:custGeom>
            <a:avLst/>
            <a:gdLst/>
            <a:ahLst/>
            <a:cxnLst/>
            <a:rect l="l" t="t" r="r" b="b"/>
            <a:pathLst>
              <a:path w="11802296" h="6180111">
                <a:moveTo>
                  <a:pt x="0" y="0"/>
                </a:moveTo>
                <a:lnTo>
                  <a:pt x="11802296" y="0"/>
                </a:lnTo>
                <a:lnTo>
                  <a:pt x="11802296" y="6180111"/>
                </a:lnTo>
                <a:lnTo>
                  <a:pt x="0" y="61801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44" name="Freeform 44"/>
          <p:cNvSpPr/>
          <p:nvPr/>
        </p:nvSpPr>
        <p:spPr>
          <a:xfrm>
            <a:off x="623869" y="465373"/>
            <a:ext cx="6293360" cy="2002433"/>
          </a:xfrm>
          <a:custGeom>
            <a:avLst/>
            <a:gdLst/>
            <a:ahLst/>
            <a:cxnLst/>
            <a:rect l="l" t="t" r="r" b="b"/>
            <a:pathLst>
              <a:path w="6293360" h="2002433">
                <a:moveTo>
                  <a:pt x="0" y="0"/>
                </a:moveTo>
                <a:lnTo>
                  <a:pt x="6293359" y="0"/>
                </a:lnTo>
                <a:lnTo>
                  <a:pt x="6293359" y="2002432"/>
                </a:lnTo>
                <a:lnTo>
                  <a:pt x="0" y="200243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 rot="-541492">
            <a:off x="5338264" y="7769717"/>
            <a:ext cx="912834" cy="869682"/>
          </a:xfrm>
          <a:custGeom>
            <a:avLst/>
            <a:gdLst/>
            <a:ahLst/>
            <a:cxnLst/>
            <a:rect l="l" t="t" r="r" b="b"/>
            <a:pathLst>
              <a:path w="912834" h="869682">
                <a:moveTo>
                  <a:pt x="0" y="0"/>
                </a:moveTo>
                <a:lnTo>
                  <a:pt x="912835" y="0"/>
                </a:lnTo>
                <a:lnTo>
                  <a:pt x="912835" y="869682"/>
                </a:lnTo>
                <a:lnTo>
                  <a:pt x="0" y="8696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4332711"/>
              </p:ext>
            </p:extLst>
          </p:nvPr>
        </p:nvGraphicFramePr>
        <p:xfrm>
          <a:off x="2933701" y="2697686"/>
          <a:ext cx="14325599" cy="58115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/>
                <a:gridCol w="10363199"/>
              </a:tblGrid>
              <a:tr h="70489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Elemen</a:t>
                      </a:r>
                      <a:endParaRPr lang="en-US" sz="2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Capaian</a:t>
                      </a:r>
                      <a:r>
                        <a:rPr lang="en-US" sz="2400" baseline="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Comic Sans MS" panose="030F0702030302020204" pitchFamily="66" charset="0"/>
                        </a:rPr>
                        <a:t>Pembelajaran</a:t>
                      </a:r>
                      <a:endParaRPr lang="en-US" sz="2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2936856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Bhinneka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Tunggal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Ika</a:t>
                      </a:r>
                      <a:endParaRPr lang="en-US" sz="2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Mengidentifikasi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keberagaman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suku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, agama,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ras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,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dan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antargolongan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dalam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bingkai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Bhinneka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Tunggal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Ika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dan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menerima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keberagaman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dan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perubahan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budaya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dalam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kehidupan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bermasyarakat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tingkat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lokal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,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nasional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,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dan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global;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memahami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pentingnya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pelestarian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tradisi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,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kearifan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lokal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,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dan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budaya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untuk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mengembangkan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identitas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pribadi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,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sosial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,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dan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bangsa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;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menumbuhkan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sikap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tanggung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jawab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dan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berperan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aktif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menjaga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dan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melestarikan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praktik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tradisi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,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kearifan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lokal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,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dan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budaya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dalam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masyarakat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global.</a:t>
                      </a:r>
                      <a:endParaRPr lang="en-US" sz="2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2089121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Negara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Kesatuan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Republik</a:t>
                      </a:r>
                      <a:r>
                        <a:rPr lang="en-US" sz="2400" baseline="0" dirty="0" smtClean="0">
                          <a:latin typeface="Comic Sans MS" panose="030F0702030302020204" pitchFamily="66" charset="0"/>
                        </a:rPr>
                        <a:t> Indonesia</a:t>
                      </a:r>
                      <a:endParaRPr lang="en-US" sz="2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Mengidentifikasi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wilayah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Negara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Kesatuan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Republik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Indonesia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dalam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konteks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wawasan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nusantara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;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berpartisipasi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aktif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untuk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menjaga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keutuhan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wilayah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Negara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Kesatuan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400" dirty="0" err="1" smtClean="0">
                          <a:latin typeface="Comic Sans MS" panose="030F0702030302020204" pitchFamily="66" charset="0"/>
                        </a:rPr>
                        <a:t>Republik</a:t>
                      </a:r>
                      <a:r>
                        <a:rPr lang="en-US" sz="2400" dirty="0" smtClean="0">
                          <a:latin typeface="Comic Sans MS" panose="030F0702030302020204" pitchFamily="66" charset="0"/>
                        </a:rPr>
                        <a:t> Indonesia</a:t>
                      </a:r>
                      <a:endParaRPr lang="en-US" sz="2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DB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974464">
            <a:off x="37172" y="-536259"/>
            <a:ext cx="2674906" cy="2019554"/>
          </a:xfrm>
          <a:custGeom>
            <a:avLst/>
            <a:gdLst/>
            <a:ahLst/>
            <a:cxnLst/>
            <a:rect l="l" t="t" r="r" b="b"/>
            <a:pathLst>
              <a:path w="2674906" h="2019554">
                <a:moveTo>
                  <a:pt x="0" y="0"/>
                </a:moveTo>
                <a:lnTo>
                  <a:pt x="2674907" y="0"/>
                </a:lnTo>
                <a:lnTo>
                  <a:pt x="2674907" y="2019555"/>
                </a:lnTo>
                <a:lnTo>
                  <a:pt x="0" y="20195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802294">
            <a:off x="16109844" y="4276756"/>
            <a:ext cx="622399" cy="805695"/>
          </a:xfrm>
          <a:custGeom>
            <a:avLst/>
            <a:gdLst/>
            <a:ahLst/>
            <a:cxnLst/>
            <a:rect l="l" t="t" r="r" b="b"/>
            <a:pathLst>
              <a:path w="622399" h="805695">
                <a:moveTo>
                  <a:pt x="0" y="0"/>
                </a:moveTo>
                <a:lnTo>
                  <a:pt x="622400" y="0"/>
                </a:lnTo>
                <a:lnTo>
                  <a:pt x="622400" y="805695"/>
                </a:lnTo>
                <a:lnTo>
                  <a:pt x="0" y="8056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66300" y="-246079"/>
            <a:ext cx="3021700" cy="2549559"/>
          </a:xfrm>
          <a:custGeom>
            <a:avLst/>
            <a:gdLst/>
            <a:ahLst/>
            <a:cxnLst/>
            <a:rect l="l" t="t" r="r" b="b"/>
            <a:pathLst>
              <a:path w="3021700" h="2549559">
                <a:moveTo>
                  <a:pt x="0" y="0"/>
                </a:moveTo>
                <a:lnTo>
                  <a:pt x="3021700" y="0"/>
                </a:lnTo>
                <a:lnTo>
                  <a:pt x="3021700" y="2549558"/>
                </a:lnTo>
                <a:lnTo>
                  <a:pt x="0" y="25495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304212">
            <a:off x="14894181" y="7620318"/>
            <a:ext cx="3053725" cy="2343734"/>
          </a:xfrm>
          <a:custGeom>
            <a:avLst/>
            <a:gdLst/>
            <a:ahLst/>
            <a:cxnLst/>
            <a:rect l="l" t="t" r="r" b="b"/>
            <a:pathLst>
              <a:path w="3053725" h="2343734">
                <a:moveTo>
                  <a:pt x="0" y="0"/>
                </a:moveTo>
                <a:lnTo>
                  <a:pt x="3053726" y="0"/>
                </a:lnTo>
                <a:lnTo>
                  <a:pt x="3053726" y="2343734"/>
                </a:lnTo>
                <a:lnTo>
                  <a:pt x="0" y="23437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2378814">
            <a:off x="7992031" y="8855453"/>
            <a:ext cx="622399" cy="805695"/>
          </a:xfrm>
          <a:custGeom>
            <a:avLst/>
            <a:gdLst/>
            <a:ahLst/>
            <a:cxnLst/>
            <a:rect l="l" t="t" r="r" b="b"/>
            <a:pathLst>
              <a:path w="622399" h="805695">
                <a:moveTo>
                  <a:pt x="0" y="0"/>
                </a:moveTo>
                <a:lnTo>
                  <a:pt x="622399" y="0"/>
                </a:lnTo>
                <a:lnTo>
                  <a:pt x="622399" y="805694"/>
                </a:lnTo>
                <a:lnTo>
                  <a:pt x="0" y="8056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3804914">
            <a:off x="683" y="7689423"/>
            <a:ext cx="3098531" cy="3137753"/>
          </a:xfrm>
          <a:custGeom>
            <a:avLst/>
            <a:gdLst/>
            <a:ahLst/>
            <a:cxnLst/>
            <a:rect l="l" t="t" r="r" b="b"/>
            <a:pathLst>
              <a:path w="3098531" h="3137753">
                <a:moveTo>
                  <a:pt x="0" y="0"/>
                </a:moveTo>
                <a:lnTo>
                  <a:pt x="3098532" y="0"/>
                </a:lnTo>
                <a:lnTo>
                  <a:pt x="3098532" y="3137754"/>
                </a:lnTo>
                <a:lnTo>
                  <a:pt x="0" y="31377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553955" y="473518"/>
            <a:ext cx="11150308" cy="2270608"/>
          </a:xfrm>
          <a:custGeom>
            <a:avLst/>
            <a:gdLst/>
            <a:ahLst/>
            <a:cxnLst/>
            <a:rect l="l" t="t" r="r" b="b"/>
            <a:pathLst>
              <a:path w="11150308" h="2270608">
                <a:moveTo>
                  <a:pt x="0" y="0"/>
                </a:moveTo>
                <a:lnTo>
                  <a:pt x="11150308" y="0"/>
                </a:lnTo>
                <a:lnTo>
                  <a:pt x="11150308" y="2270609"/>
                </a:lnTo>
                <a:lnTo>
                  <a:pt x="0" y="227060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572000" y="1057597"/>
            <a:ext cx="9556000" cy="1096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4000" b="1" dirty="0" err="1" smtClean="0">
                <a:solidFill>
                  <a:srgbClr val="000000"/>
                </a:solidFill>
                <a:latin typeface="Laila Medium"/>
              </a:rPr>
              <a:t>Contoh</a:t>
            </a:r>
            <a:r>
              <a:rPr lang="en-US" sz="4000" b="1" dirty="0" smtClean="0">
                <a:solidFill>
                  <a:srgbClr val="000000"/>
                </a:solidFill>
                <a:latin typeface="Laila Medium"/>
              </a:rPr>
              <a:t> </a:t>
            </a:r>
            <a:r>
              <a:rPr lang="en-US" sz="4000" b="1" dirty="0" err="1" smtClean="0">
                <a:solidFill>
                  <a:srgbClr val="000000"/>
                </a:solidFill>
                <a:latin typeface="Laila Medium"/>
              </a:rPr>
              <a:t>Tujuan</a:t>
            </a:r>
            <a:r>
              <a:rPr lang="en-US" sz="4000" b="1" dirty="0" smtClean="0">
                <a:solidFill>
                  <a:srgbClr val="000000"/>
                </a:solidFill>
                <a:latin typeface="Laila Medium"/>
              </a:rPr>
              <a:t> </a:t>
            </a:r>
            <a:r>
              <a:rPr lang="en-US" sz="4000" b="1" dirty="0" err="1" smtClean="0">
                <a:solidFill>
                  <a:srgbClr val="000000"/>
                </a:solidFill>
                <a:latin typeface="Laila Medium"/>
              </a:rPr>
              <a:t>Pembelajaran</a:t>
            </a:r>
            <a:r>
              <a:rPr lang="en-US" sz="4000" b="1" dirty="0" smtClean="0">
                <a:solidFill>
                  <a:srgbClr val="000000"/>
                </a:solidFill>
                <a:latin typeface="Laila Medium"/>
              </a:rPr>
              <a:t> </a:t>
            </a:r>
            <a:r>
              <a:rPr lang="en-US" sz="4000" b="1" dirty="0" err="1" smtClean="0">
                <a:solidFill>
                  <a:srgbClr val="000000"/>
                </a:solidFill>
                <a:latin typeface="Laila Medium"/>
              </a:rPr>
              <a:t>dan</a:t>
            </a:r>
            <a:r>
              <a:rPr lang="en-US" sz="4000" b="1" dirty="0" smtClean="0">
                <a:solidFill>
                  <a:srgbClr val="000000"/>
                </a:solidFill>
                <a:latin typeface="Laila Medium"/>
              </a:rPr>
              <a:t> </a:t>
            </a:r>
            <a:r>
              <a:rPr lang="en-US" sz="4000" b="1" dirty="0" err="1" smtClean="0">
                <a:solidFill>
                  <a:srgbClr val="000000"/>
                </a:solidFill>
                <a:latin typeface="Laila Medium"/>
              </a:rPr>
              <a:t>Alur</a:t>
            </a:r>
            <a:r>
              <a:rPr lang="en-US" sz="4000" b="1" dirty="0" smtClean="0">
                <a:solidFill>
                  <a:srgbClr val="000000"/>
                </a:solidFill>
                <a:latin typeface="Laila Medium"/>
              </a:rPr>
              <a:t> </a:t>
            </a:r>
            <a:r>
              <a:rPr lang="en-US" sz="4000" b="1" dirty="0" err="1" smtClean="0">
                <a:solidFill>
                  <a:srgbClr val="000000"/>
                </a:solidFill>
                <a:latin typeface="Laila Medium"/>
              </a:rPr>
              <a:t>Tujuan</a:t>
            </a:r>
            <a:r>
              <a:rPr lang="en-US" sz="4000" b="1" dirty="0" smtClean="0">
                <a:solidFill>
                  <a:srgbClr val="000000"/>
                </a:solidFill>
                <a:latin typeface="Laila Medium"/>
              </a:rPr>
              <a:t> </a:t>
            </a:r>
            <a:r>
              <a:rPr lang="en-US" sz="4000" b="1" dirty="0" err="1" smtClean="0">
                <a:solidFill>
                  <a:srgbClr val="000000"/>
                </a:solidFill>
                <a:latin typeface="Laila Medium"/>
              </a:rPr>
              <a:t>Pembelajaran</a:t>
            </a:r>
            <a:r>
              <a:rPr lang="en-US" sz="4000" b="1" dirty="0" smtClean="0">
                <a:solidFill>
                  <a:srgbClr val="000000"/>
                </a:solidFill>
                <a:latin typeface="Laila Medium"/>
              </a:rPr>
              <a:t> </a:t>
            </a:r>
            <a:r>
              <a:rPr lang="en-US" sz="4000" b="1" dirty="0" err="1" smtClean="0">
                <a:solidFill>
                  <a:srgbClr val="000000"/>
                </a:solidFill>
                <a:latin typeface="Laila Medium"/>
              </a:rPr>
              <a:t>Kelas</a:t>
            </a:r>
            <a:r>
              <a:rPr lang="en-US" sz="4000" b="1" dirty="0" smtClean="0">
                <a:solidFill>
                  <a:srgbClr val="000000"/>
                </a:solidFill>
                <a:latin typeface="Laila Medium"/>
              </a:rPr>
              <a:t> 7</a:t>
            </a:r>
            <a:endParaRPr lang="en-US" sz="4000" b="1" dirty="0">
              <a:solidFill>
                <a:srgbClr val="000000"/>
              </a:solidFill>
              <a:latin typeface="Laila Medium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74625" y="2975324"/>
            <a:ext cx="13891675" cy="61662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1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-615979" y="1635277"/>
            <a:ext cx="2495148" cy="1228861"/>
          </a:xfrm>
          <a:custGeom>
            <a:avLst/>
            <a:gdLst/>
            <a:ahLst/>
            <a:cxnLst/>
            <a:rect l="l" t="t" r="r" b="b"/>
            <a:pathLst>
              <a:path w="2495148" h="1228861">
                <a:moveTo>
                  <a:pt x="0" y="0"/>
                </a:moveTo>
                <a:lnTo>
                  <a:pt x="2495148" y="0"/>
                </a:lnTo>
                <a:lnTo>
                  <a:pt x="2495148" y="1228861"/>
                </a:lnTo>
                <a:lnTo>
                  <a:pt x="0" y="12288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392400" y="3691515"/>
            <a:ext cx="2697614" cy="6287058"/>
          </a:xfrm>
          <a:custGeom>
            <a:avLst/>
            <a:gdLst/>
            <a:ahLst/>
            <a:cxnLst/>
            <a:rect l="l" t="t" r="r" b="b"/>
            <a:pathLst>
              <a:path w="3769947" h="8494621">
                <a:moveTo>
                  <a:pt x="0" y="0"/>
                </a:moveTo>
                <a:lnTo>
                  <a:pt x="3769947" y="0"/>
                </a:lnTo>
                <a:lnTo>
                  <a:pt x="3769947" y="8494621"/>
                </a:lnTo>
                <a:lnTo>
                  <a:pt x="0" y="84946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V="1">
            <a:off x="0" y="9426820"/>
            <a:ext cx="1609696" cy="617384"/>
          </a:xfrm>
          <a:custGeom>
            <a:avLst/>
            <a:gdLst/>
            <a:ahLst/>
            <a:cxnLst/>
            <a:rect l="l" t="t" r="r" b="b"/>
            <a:pathLst>
              <a:path w="1609696" h="617384">
                <a:moveTo>
                  <a:pt x="0" y="617384"/>
                </a:moveTo>
                <a:lnTo>
                  <a:pt x="1609696" y="617384"/>
                </a:lnTo>
                <a:lnTo>
                  <a:pt x="1609696" y="0"/>
                </a:lnTo>
                <a:lnTo>
                  <a:pt x="0" y="0"/>
                </a:lnTo>
                <a:lnTo>
                  <a:pt x="0" y="61738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1148954" y="5702653"/>
            <a:ext cx="1042200" cy="113239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AF1F0"/>
                </a:solidFill>
                <a:latin typeface="Atma Bold"/>
              </a:rPr>
              <a:t>2</a:t>
            </a:r>
          </a:p>
        </p:txBody>
      </p:sp>
      <p:sp>
        <p:nvSpPr>
          <p:cNvPr id="28" name="Freeform 46"/>
          <p:cNvSpPr/>
          <p:nvPr/>
        </p:nvSpPr>
        <p:spPr>
          <a:xfrm>
            <a:off x="2191153" y="827161"/>
            <a:ext cx="11361041" cy="2002433"/>
          </a:xfrm>
          <a:custGeom>
            <a:avLst/>
            <a:gdLst/>
            <a:ahLst/>
            <a:cxnLst/>
            <a:rect l="l" t="t" r="r" b="b"/>
            <a:pathLst>
              <a:path w="6293360" h="2002433">
                <a:moveTo>
                  <a:pt x="0" y="0"/>
                </a:moveTo>
                <a:lnTo>
                  <a:pt x="6293359" y="0"/>
                </a:lnTo>
                <a:lnTo>
                  <a:pt x="6293359" y="2002432"/>
                </a:lnTo>
                <a:lnTo>
                  <a:pt x="0" y="200243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7" name="TextBox 26"/>
          <p:cNvSpPr txBox="1"/>
          <p:nvPr/>
        </p:nvSpPr>
        <p:spPr>
          <a:xfrm>
            <a:off x="3124200" y="1166657"/>
            <a:ext cx="8001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/>
              <a:t>Contoh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Tujuan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Pembelajaran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dan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Alur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Tujuan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Pembelajaran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Kelas</a:t>
            </a:r>
            <a:r>
              <a:rPr lang="en-US" sz="4000" b="1" dirty="0" smtClean="0"/>
              <a:t> </a:t>
            </a:r>
            <a:r>
              <a:rPr lang="en-US" sz="4000" b="1" dirty="0"/>
              <a:t>7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7302" y="2961209"/>
            <a:ext cx="11506993" cy="708299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31723" y="-1717585"/>
            <a:ext cx="7491690" cy="7491690"/>
          </a:xfrm>
          <a:custGeom>
            <a:avLst/>
            <a:gdLst/>
            <a:ahLst/>
            <a:cxnLst/>
            <a:rect l="l" t="t" r="r" b="b"/>
            <a:pathLst>
              <a:path w="7491690" h="7491690">
                <a:moveTo>
                  <a:pt x="0" y="0"/>
                </a:moveTo>
                <a:lnTo>
                  <a:pt x="7491691" y="0"/>
                </a:lnTo>
                <a:lnTo>
                  <a:pt x="7491691" y="7491691"/>
                </a:lnTo>
                <a:lnTo>
                  <a:pt x="0" y="74916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201700" y="4217445"/>
            <a:ext cx="7491690" cy="7491690"/>
          </a:xfrm>
          <a:custGeom>
            <a:avLst/>
            <a:gdLst/>
            <a:ahLst/>
            <a:cxnLst/>
            <a:rect l="l" t="t" r="r" b="b"/>
            <a:pathLst>
              <a:path w="7491690" h="7491690">
                <a:moveTo>
                  <a:pt x="0" y="0"/>
                </a:moveTo>
                <a:lnTo>
                  <a:pt x="7491690" y="0"/>
                </a:lnTo>
                <a:lnTo>
                  <a:pt x="7491690" y="7491690"/>
                </a:lnTo>
                <a:lnTo>
                  <a:pt x="0" y="74916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328143" y="6642656"/>
            <a:ext cx="6434078" cy="6481215"/>
          </a:xfrm>
          <a:custGeom>
            <a:avLst/>
            <a:gdLst/>
            <a:ahLst/>
            <a:cxnLst/>
            <a:rect l="l" t="t" r="r" b="b"/>
            <a:pathLst>
              <a:path w="6434078" h="6481215">
                <a:moveTo>
                  <a:pt x="0" y="0"/>
                </a:moveTo>
                <a:lnTo>
                  <a:pt x="6434078" y="0"/>
                </a:lnTo>
                <a:lnTo>
                  <a:pt x="6434078" y="6481215"/>
                </a:lnTo>
                <a:lnTo>
                  <a:pt x="0" y="64812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1474221" y="-2836871"/>
            <a:ext cx="6434078" cy="6481215"/>
          </a:xfrm>
          <a:custGeom>
            <a:avLst/>
            <a:gdLst/>
            <a:ahLst/>
            <a:cxnLst/>
            <a:rect l="l" t="t" r="r" b="b"/>
            <a:pathLst>
              <a:path w="6434078" h="6481215">
                <a:moveTo>
                  <a:pt x="0" y="0"/>
                </a:moveTo>
                <a:lnTo>
                  <a:pt x="6434078" y="0"/>
                </a:lnTo>
                <a:lnTo>
                  <a:pt x="6434078" y="6481215"/>
                </a:lnTo>
                <a:lnTo>
                  <a:pt x="0" y="64812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28700" y="3074541"/>
            <a:ext cx="5157990" cy="5662464"/>
          </a:xfrm>
          <a:custGeom>
            <a:avLst/>
            <a:gdLst/>
            <a:ahLst/>
            <a:cxnLst/>
            <a:rect l="l" t="t" r="r" b="b"/>
            <a:pathLst>
              <a:path w="5157990" h="5662464">
                <a:moveTo>
                  <a:pt x="0" y="0"/>
                </a:moveTo>
                <a:lnTo>
                  <a:pt x="5157990" y="0"/>
                </a:lnTo>
                <a:lnTo>
                  <a:pt x="5157990" y="5662464"/>
                </a:lnTo>
                <a:lnTo>
                  <a:pt x="0" y="56624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565005" y="3078650"/>
            <a:ext cx="5157990" cy="5662464"/>
          </a:xfrm>
          <a:custGeom>
            <a:avLst/>
            <a:gdLst/>
            <a:ahLst/>
            <a:cxnLst/>
            <a:rect l="l" t="t" r="r" b="b"/>
            <a:pathLst>
              <a:path w="5157990" h="5662464">
                <a:moveTo>
                  <a:pt x="0" y="0"/>
                </a:moveTo>
                <a:lnTo>
                  <a:pt x="5157990" y="0"/>
                </a:lnTo>
                <a:lnTo>
                  <a:pt x="5157990" y="5662464"/>
                </a:lnTo>
                <a:lnTo>
                  <a:pt x="0" y="56624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>
            <a:off x="12101310" y="3082759"/>
            <a:ext cx="5157990" cy="5662464"/>
          </a:xfrm>
          <a:custGeom>
            <a:avLst/>
            <a:gdLst/>
            <a:ahLst/>
            <a:cxnLst/>
            <a:rect l="l" t="t" r="r" b="b"/>
            <a:pathLst>
              <a:path w="5157990" h="5662464">
                <a:moveTo>
                  <a:pt x="0" y="0"/>
                </a:moveTo>
                <a:lnTo>
                  <a:pt x="5157990" y="0"/>
                </a:lnTo>
                <a:lnTo>
                  <a:pt x="5157990" y="5662464"/>
                </a:lnTo>
                <a:lnTo>
                  <a:pt x="0" y="56624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15232131" y="352777"/>
            <a:ext cx="3461259" cy="1605159"/>
          </a:xfrm>
          <a:custGeom>
            <a:avLst/>
            <a:gdLst/>
            <a:ahLst/>
            <a:cxnLst/>
            <a:rect l="l" t="t" r="r" b="b"/>
            <a:pathLst>
              <a:path w="3461259" h="1605159">
                <a:moveTo>
                  <a:pt x="0" y="0"/>
                </a:moveTo>
                <a:lnTo>
                  <a:pt x="3461259" y="0"/>
                </a:lnTo>
                <a:lnTo>
                  <a:pt x="3461259" y="1605158"/>
                </a:lnTo>
                <a:lnTo>
                  <a:pt x="0" y="16051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V="1">
            <a:off x="-538641" y="8455721"/>
            <a:ext cx="3461259" cy="1605159"/>
          </a:xfrm>
          <a:custGeom>
            <a:avLst/>
            <a:gdLst/>
            <a:ahLst/>
            <a:cxnLst/>
            <a:rect l="l" t="t" r="r" b="b"/>
            <a:pathLst>
              <a:path w="3461259" h="1605159">
                <a:moveTo>
                  <a:pt x="0" y="1605158"/>
                </a:moveTo>
                <a:lnTo>
                  <a:pt x="3461259" y="1605158"/>
                </a:lnTo>
                <a:lnTo>
                  <a:pt x="3461259" y="0"/>
                </a:lnTo>
                <a:lnTo>
                  <a:pt x="0" y="0"/>
                </a:lnTo>
                <a:lnTo>
                  <a:pt x="0" y="1605158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923597" y="6998243"/>
            <a:ext cx="210207" cy="210207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A7A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283169" y="1134403"/>
            <a:ext cx="210207" cy="210207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0EBC8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971783" y="9357108"/>
            <a:ext cx="210207" cy="210207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EDF7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7497641" y="2687833"/>
            <a:ext cx="210207" cy="210207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A7AF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879784" y="9567315"/>
            <a:ext cx="210207" cy="210207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0EBC8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523839" y="1340348"/>
            <a:ext cx="210207" cy="210207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EDF7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3639912" y="654220"/>
            <a:ext cx="210207" cy="210207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A7AF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4575202" y="2156471"/>
            <a:ext cx="210207" cy="210207"/>
            <a:chOff x="0" y="0"/>
            <a:chExt cx="8128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0EBC8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13662" y="2687833"/>
            <a:ext cx="210207" cy="210207"/>
            <a:chOff x="0" y="0"/>
            <a:chExt cx="812800" cy="8128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EDF7"/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8" name="Freeform 38"/>
          <p:cNvSpPr/>
          <p:nvPr/>
        </p:nvSpPr>
        <p:spPr>
          <a:xfrm>
            <a:off x="2696287" y="383170"/>
            <a:ext cx="12996336" cy="2002433"/>
          </a:xfrm>
          <a:custGeom>
            <a:avLst/>
            <a:gdLst/>
            <a:ahLst/>
            <a:cxnLst/>
            <a:rect l="l" t="t" r="r" b="b"/>
            <a:pathLst>
              <a:path w="6293360" h="2002433">
                <a:moveTo>
                  <a:pt x="0" y="0"/>
                </a:moveTo>
                <a:lnTo>
                  <a:pt x="6293359" y="0"/>
                </a:lnTo>
                <a:lnTo>
                  <a:pt x="6293359" y="2002432"/>
                </a:lnTo>
                <a:lnTo>
                  <a:pt x="0" y="200243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39" name="TextBox 39"/>
          <p:cNvSpPr txBox="1"/>
          <p:nvPr/>
        </p:nvSpPr>
        <p:spPr>
          <a:xfrm>
            <a:off x="3810000" y="542350"/>
            <a:ext cx="8502919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3200" b="1" dirty="0" err="1" smtClean="0">
                <a:solidFill>
                  <a:srgbClr val="FFFFFF"/>
                </a:solidFill>
                <a:latin typeface="Balsamiq Sans Bold"/>
              </a:rPr>
              <a:t>Contoh</a:t>
            </a:r>
            <a:r>
              <a:rPr lang="en-US" sz="3200" b="1" dirty="0" smtClean="0">
                <a:solidFill>
                  <a:srgbClr val="FFFFFF"/>
                </a:solidFill>
                <a:latin typeface="Balsamiq Sans Bold"/>
              </a:rPr>
              <a:t> </a:t>
            </a:r>
            <a:r>
              <a:rPr lang="en-US" sz="3200" b="1" dirty="0" err="1" smtClean="0">
                <a:solidFill>
                  <a:srgbClr val="FFFFFF"/>
                </a:solidFill>
                <a:latin typeface="Balsamiq Sans Bold"/>
              </a:rPr>
              <a:t>Tujuan</a:t>
            </a:r>
            <a:r>
              <a:rPr lang="en-US" sz="3200" b="1" dirty="0" smtClean="0">
                <a:solidFill>
                  <a:srgbClr val="FFFFFF"/>
                </a:solidFill>
                <a:latin typeface="Balsamiq Sans Bold"/>
              </a:rPr>
              <a:t> </a:t>
            </a:r>
            <a:r>
              <a:rPr lang="en-US" sz="3200" b="1" dirty="0" err="1" smtClean="0">
                <a:solidFill>
                  <a:srgbClr val="FFFFFF"/>
                </a:solidFill>
                <a:latin typeface="Balsamiq Sans Bold"/>
              </a:rPr>
              <a:t>Pembelajaran</a:t>
            </a:r>
            <a:r>
              <a:rPr lang="en-US" sz="3200" b="1" dirty="0" smtClean="0">
                <a:solidFill>
                  <a:srgbClr val="FFFFFF"/>
                </a:solidFill>
                <a:latin typeface="Balsamiq Sans Bold"/>
              </a:rPr>
              <a:t> </a:t>
            </a:r>
            <a:r>
              <a:rPr lang="en-US" sz="3200" b="1" dirty="0" err="1" smtClean="0">
                <a:solidFill>
                  <a:srgbClr val="FFFFFF"/>
                </a:solidFill>
                <a:latin typeface="Balsamiq Sans Bold"/>
              </a:rPr>
              <a:t>dan</a:t>
            </a:r>
            <a:r>
              <a:rPr lang="en-US" sz="3200" b="1" dirty="0" smtClean="0">
                <a:solidFill>
                  <a:srgbClr val="FFFFFF"/>
                </a:solidFill>
                <a:latin typeface="Balsamiq Sans Bold"/>
              </a:rPr>
              <a:t> </a:t>
            </a:r>
            <a:r>
              <a:rPr lang="en-US" sz="3200" b="1" dirty="0" err="1" smtClean="0">
                <a:solidFill>
                  <a:srgbClr val="FFFFFF"/>
                </a:solidFill>
                <a:latin typeface="Balsamiq Sans Bold"/>
              </a:rPr>
              <a:t>Alur</a:t>
            </a:r>
            <a:r>
              <a:rPr lang="en-US" sz="3200" b="1" dirty="0" smtClean="0">
                <a:solidFill>
                  <a:srgbClr val="FFFFFF"/>
                </a:solidFill>
                <a:latin typeface="Balsamiq Sans Bold"/>
              </a:rPr>
              <a:t> </a:t>
            </a:r>
            <a:r>
              <a:rPr lang="en-US" sz="3200" b="1" dirty="0" err="1" smtClean="0">
                <a:solidFill>
                  <a:srgbClr val="FFFFFF"/>
                </a:solidFill>
                <a:latin typeface="Balsamiq Sans Bold"/>
              </a:rPr>
              <a:t>Tujuan</a:t>
            </a:r>
            <a:r>
              <a:rPr lang="en-US" sz="3200" b="1" dirty="0" smtClean="0">
                <a:solidFill>
                  <a:srgbClr val="FFFFFF"/>
                </a:solidFill>
                <a:latin typeface="Balsamiq Sans Bold"/>
              </a:rPr>
              <a:t> </a:t>
            </a:r>
            <a:r>
              <a:rPr lang="en-US" sz="3200" b="1" dirty="0" err="1" smtClean="0">
                <a:solidFill>
                  <a:srgbClr val="FFFFFF"/>
                </a:solidFill>
                <a:latin typeface="Balsamiq Sans Bold"/>
              </a:rPr>
              <a:t>Pembelajaran</a:t>
            </a:r>
            <a:r>
              <a:rPr lang="en-US" sz="3200" b="1" dirty="0" smtClean="0">
                <a:solidFill>
                  <a:srgbClr val="FFFFFF"/>
                </a:solidFill>
                <a:latin typeface="Balsamiq Sans Bold"/>
              </a:rPr>
              <a:t> </a:t>
            </a:r>
            <a:r>
              <a:rPr lang="en-US" sz="3200" b="1" dirty="0" err="1" smtClean="0">
                <a:solidFill>
                  <a:srgbClr val="FFFFFF"/>
                </a:solidFill>
                <a:latin typeface="Balsamiq Sans Bold"/>
              </a:rPr>
              <a:t>Kelas</a:t>
            </a:r>
            <a:r>
              <a:rPr lang="en-US" sz="3200" b="1" dirty="0" smtClean="0">
                <a:solidFill>
                  <a:srgbClr val="FFFFFF"/>
                </a:solidFill>
                <a:latin typeface="Balsamiq Sans Bold"/>
              </a:rPr>
              <a:t> 7</a:t>
            </a:r>
            <a:endParaRPr lang="en-US" sz="3200" b="1" dirty="0">
              <a:solidFill>
                <a:srgbClr val="FFFFFF"/>
              </a:solidFill>
              <a:latin typeface="Balsamiq Sans Bold"/>
            </a:endParaRPr>
          </a:p>
        </p:txBody>
      </p:sp>
      <p:sp>
        <p:nvSpPr>
          <p:cNvPr id="40" name="Freeform 40"/>
          <p:cNvSpPr/>
          <p:nvPr/>
        </p:nvSpPr>
        <p:spPr>
          <a:xfrm rot="278887">
            <a:off x="775615" y="625771"/>
            <a:ext cx="1371267" cy="1278707"/>
          </a:xfrm>
          <a:custGeom>
            <a:avLst/>
            <a:gdLst/>
            <a:ahLst/>
            <a:cxnLst/>
            <a:rect l="l" t="t" r="r" b="b"/>
            <a:pathLst>
              <a:path w="1371267" h="1278707">
                <a:moveTo>
                  <a:pt x="0" y="0"/>
                </a:moveTo>
                <a:lnTo>
                  <a:pt x="1371267" y="0"/>
                </a:lnTo>
                <a:lnTo>
                  <a:pt x="1371267" y="1278707"/>
                </a:lnTo>
                <a:lnTo>
                  <a:pt x="0" y="127870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41" name="Freeform 41"/>
          <p:cNvSpPr/>
          <p:nvPr/>
        </p:nvSpPr>
        <p:spPr>
          <a:xfrm rot="-1816903">
            <a:off x="1602756" y="1173148"/>
            <a:ext cx="1025628" cy="956398"/>
          </a:xfrm>
          <a:custGeom>
            <a:avLst/>
            <a:gdLst/>
            <a:ahLst/>
            <a:cxnLst/>
            <a:rect l="l" t="t" r="r" b="b"/>
            <a:pathLst>
              <a:path w="1025628" h="956398">
                <a:moveTo>
                  <a:pt x="0" y="0"/>
                </a:moveTo>
                <a:lnTo>
                  <a:pt x="1025628" y="0"/>
                </a:lnTo>
                <a:lnTo>
                  <a:pt x="1025628" y="956398"/>
                </a:lnTo>
                <a:lnTo>
                  <a:pt x="0" y="95639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42" name="Freeform 42"/>
          <p:cNvSpPr/>
          <p:nvPr/>
        </p:nvSpPr>
        <p:spPr>
          <a:xfrm rot="-1141563">
            <a:off x="14715164" y="1321579"/>
            <a:ext cx="918880" cy="875442"/>
          </a:xfrm>
          <a:custGeom>
            <a:avLst/>
            <a:gdLst/>
            <a:ahLst/>
            <a:cxnLst/>
            <a:rect l="l" t="t" r="r" b="b"/>
            <a:pathLst>
              <a:path w="918880" h="875442">
                <a:moveTo>
                  <a:pt x="0" y="0"/>
                </a:moveTo>
                <a:lnTo>
                  <a:pt x="918880" y="0"/>
                </a:lnTo>
                <a:lnTo>
                  <a:pt x="918880" y="875442"/>
                </a:lnTo>
                <a:lnTo>
                  <a:pt x="0" y="87544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="" xmlns:asvg="http://schemas.microsoft.com/office/drawing/2016/SVG/main" r:embed="rId1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3" name="Freeform 43"/>
          <p:cNvSpPr/>
          <p:nvPr/>
        </p:nvSpPr>
        <p:spPr>
          <a:xfrm rot="256394">
            <a:off x="16993334" y="8077239"/>
            <a:ext cx="690949" cy="658286"/>
          </a:xfrm>
          <a:custGeom>
            <a:avLst/>
            <a:gdLst/>
            <a:ahLst/>
            <a:cxnLst/>
            <a:rect l="l" t="t" r="r" b="b"/>
            <a:pathLst>
              <a:path w="690949" h="658286">
                <a:moveTo>
                  <a:pt x="0" y="0"/>
                </a:moveTo>
                <a:lnTo>
                  <a:pt x="690949" y="0"/>
                </a:lnTo>
                <a:lnTo>
                  <a:pt x="690949" y="658286"/>
                </a:lnTo>
                <a:lnTo>
                  <a:pt x="0" y="65828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="" xmlns:asvg="http://schemas.microsoft.com/office/drawing/2016/SVG/main" r:embed="rId1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44" name="Group 44"/>
          <p:cNvGrpSpPr/>
          <p:nvPr/>
        </p:nvGrpSpPr>
        <p:grpSpPr>
          <a:xfrm>
            <a:off x="11807049" y="8737005"/>
            <a:ext cx="210207" cy="210207"/>
            <a:chOff x="0" y="0"/>
            <a:chExt cx="812800" cy="81280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A7AF"/>
            </a:solidFill>
          </p:spPr>
        </p:sp>
        <p:sp>
          <p:nvSpPr>
            <p:cNvPr id="46" name="TextBox 4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50" name="Picture 4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356329" y="2423123"/>
            <a:ext cx="15164891" cy="71131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23228" y="-1787910"/>
            <a:ext cx="7491690" cy="7491690"/>
          </a:xfrm>
          <a:custGeom>
            <a:avLst/>
            <a:gdLst/>
            <a:ahLst/>
            <a:cxnLst/>
            <a:rect l="l" t="t" r="r" b="b"/>
            <a:pathLst>
              <a:path w="7491690" h="7491690">
                <a:moveTo>
                  <a:pt x="0" y="0"/>
                </a:moveTo>
                <a:lnTo>
                  <a:pt x="7491691" y="0"/>
                </a:lnTo>
                <a:lnTo>
                  <a:pt x="7491691" y="7491691"/>
                </a:lnTo>
                <a:lnTo>
                  <a:pt x="0" y="74916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232131" y="352777"/>
            <a:ext cx="3461259" cy="1605159"/>
          </a:xfrm>
          <a:custGeom>
            <a:avLst/>
            <a:gdLst/>
            <a:ahLst/>
            <a:cxnLst/>
            <a:rect l="l" t="t" r="r" b="b"/>
            <a:pathLst>
              <a:path w="3461259" h="1605159">
                <a:moveTo>
                  <a:pt x="0" y="0"/>
                </a:moveTo>
                <a:lnTo>
                  <a:pt x="3461259" y="0"/>
                </a:lnTo>
                <a:lnTo>
                  <a:pt x="3461259" y="1605158"/>
                </a:lnTo>
                <a:lnTo>
                  <a:pt x="0" y="16051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V="1">
            <a:off x="-538641" y="8455721"/>
            <a:ext cx="3461259" cy="1605159"/>
          </a:xfrm>
          <a:custGeom>
            <a:avLst/>
            <a:gdLst/>
            <a:ahLst/>
            <a:cxnLst/>
            <a:rect l="l" t="t" r="r" b="b"/>
            <a:pathLst>
              <a:path w="3461259" h="1605159">
                <a:moveTo>
                  <a:pt x="0" y="1605158"/>
                </a:moveTo>
                <a:lnTo>
                  <a:pt x="3461259" y="1605158"/>
                </a:lnTo>
                <a:lnTo>
                  <a:pt x="3461259" y="0"/>
                </a:lnTo>
                <a:lnTo>
                  <a:pt x="0" y="0"/>
                </a:lnTo>
                <a:lnTo>
                  <a:pt x="0" y="1605158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6960319" y="5143500"/>
            <a:ext cx="210207" cy="210207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A7A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283169" y="1134403"/>
            <a:ext cx="210207" cy="210207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0EBC8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1201700" y="4217445"/>
            <a:ext cx="7491690" cy="7491690"/>
          </a:xfrm>
          <a:custGeom>
            <a:avLst/>
            <a:gdLst/>
            <a:ahLst/>
            <a:cxnLst/>
            <a:rect l="l" t="t" r="r" b="b"/>
            <a:pathLst>
              <a:path w="7491690" h="7491690">
                <a:moveTo>
                  <a:pt x="0" y="0"/>
                </a:moveTo>
                <a:lnTo>
                  <a:pt x="7491690" y="0"/>
                </a:lnTo>
                <a:lnTo>
                  <a:pt x="7491690" y="7491690"/>
                </a:lnTo>
                <a:lnTo>
                  <a:pt x="0" y="74916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17259300" y="8952442"/>
            <a:ext cx="210207" cy="210207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EDF7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7497641" y="2687833"/>
            <a:ext cx="210207" cy="210207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A7AF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879784" y="9567315"/>
            <a:ext cx="210207" cy="210207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0EBC8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1523839" y="1340348"/>
            <a:ext cx="210207" cy="210207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EDF7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3639912" y="654220"/>
            <a:ext cx="210207" cy="210207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A7AF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326622" y="818493"/>
            <a:ext cx="210207" cy="210207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0EBC8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662" y="2687833"/>
            <a:ext cx="210207" cy="210207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EDF7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1096596" y="9355259"/>
            <a:ext cx="210207" cy="210207"/>
            <a:chOff x="0" y="0"/>
            <a:chExt cx="812800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EDF7"/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4129076" y="9777521"/>
            <a:ext cx="210207" cy="210207"/>
            <a:chOff x="0" y="0"/>
            <a:chExt cx="812800" cy="8128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A7AF"/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7392538" y="5563899"/>
            <a:ext cx="210207" cy="210207"/>
            <a:chOff x="0" y="0"/>
            <a:chExt cx="812800" cy="8128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0EBC8"/>
            </a:solidFill>
          </p:spPr>
        </p:sp>
        <p:sp>
          <p:nvSpPr>
            <p:cNvPr id="41" name="TextBox 4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2" name="Freeform 42"/>
          <p:cNvSpPr/>
          <p:nvPr/>
        </p:nvSpPr>
        <p:spPr>
          <a:xfrm rot="1077083">
            <a:off x="13786395" y="1726338"/>
            <a:ext cx="1195982" cy="1139445"/>
          </a:xfrm>
          <a:custGeom>
            <a:avLst/>
            <a:gdLst/>
            <a:ahLst/>
            <a:cxnLst/>
            <a:rect l="l" t="t" r="r" b="b"/>
            <a:pathLst>
              <a:path w="1195982" h="1139445">
                <a:moveTo>
                  <a:pt x="0" y="0"/>
                </a:moveTo>
                <a:lnTo>
                  <a:pt x="1195982" y="0"/>
                </a:lnTo>
                <a:lnTo>
                  <a:pt x="1195982" y="1139445"/>
                </a:lnTo>
                <a:lnTo>
                  <a:pt x="0" y="11394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3" name="Freeform 43"/>
          <p:cNvSpPr/>
          <p:nvPr/>
        </p:nvSpPr>
        <p:spPr>
          <a:xfrm>
            <a:off x="5405655" y="3078189"/>
            <a:ext cx="11802296" cy="6180111"/>
          </a:xfrm>
          <a:custGeom>
            <a:avLst/>
            <a:gdLst/>
            <a:ahLst/>
            <a:cxnLst/>
            <a:rect l="l" t="t" r="r" b="b"/>
            <a:pathLst>
              <a:path w="11802296" h="6180111">
                <a:moveTo>
                  <a:pt x="0" y="0"/>
                </a:moveTo>
                <a:lnTo>
                  <a:pt x="11802296" y="0"/>
                </a:lnTo>
                <a:lnTo>
                  <a:pt x="11802296" y="6180111"/>
                </a:lnTo>
                <a:lnTo>
                  <a:pt x="0" y="61801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623869" y="465373"/>
            <a:ext cx="13715414" cy="2002433"/>
          </a:xfrm>
          <a:custGeom>
            <a:avLst/>
            <a:gdLst/>
            <a:ahLst/>
            <a:cxnLst/>
            <a:rect l="l" t="t" r="r" b="b"/>
            <a:pathLst>
              <a:path w="6293360" h="2002433">
                <a:moveTo>
                  <a:pt x="0" y="0"/>
                </a:moveTo>
                <a:lnTo>
                  <a:pt x="6293359" y="0"/>
                </a:lnTo>
                <a:lnTo>
                  <a:pt x="6293359" y="2002432"/>
                </a:lnTo>
                <a:lnTo>
                  <a:pt x="0" y="200243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47" name="TextBox 47"/>
          <p:cNvSpPr txBox="1"/>
          <p:nvPr/>
        </p:nvSpPr>
        <p:spPr>
          <a:xfrm>
            <a:off x="1191988" y="806620"/>
            <a:ext cx="10351558" cy="14196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400" dirty="0" err="1" smtClean="0">
                <a:solidFill>
                  <a:srgbClr val="FFFFFF"/>
                </a:solidFill>
                <a:latin typeface="Balsamiq Sans Bold"/>
              </a:rPr>
              <a:t>Contoh</a:t>
            </a:r>
            <a:r>
              <a:rPr lang="en-US" sz="4400" dirty="0" smtClean="0">
                <a:solidFill>
                  <a:srgbClr val="FFFFFF"/>
                </a:solidFill>
                <a:latin typeface="Balsamiq Sans Bold"/>
              </a:rPr>
              <a:t> </a:t>
            </a:r>
            <a:r>
              <a:rPr lang="en-US" sz="4400" dirty="0" err="1" smtClean="0">
                <a:solidFill>
                  <a:srgbClr val="FFFFFF"/>
                </a:solidFill>
                <a:latin typeface="Balsamiq Sans Bold"/>
              </a:rPr>
              <a:t>Tujuan</a:t>
            </a:r>
            <a:r>
              <a:rPr lang="en-US" sz="4400" dirty="0" smtClean="0">
                <a:solidFill>
                  <a:srgbClr val="FFFFFF"/>
                </a:solidFill>
                <a:latin typeface="Balsamiq Sans Bold"/>
              </a:rPr>
              <a:t> </a:t>
            </a:r>
            <a:r>
              <a:rPr lang="en-US" sz="4400" dirty="0" err="1" smtClean="0">
                <a:solidFill>
                  <a:srgbClr val="FFFFFF"/>
                </a:solidFill>
                <a:latin typeface="Balsamiq Sans Bold"/>
              </a:rPr>
              <a:t>Pembelajaran</a:t>
            </a:r>
            <a:r>
              <a:rPr lang="en-US" sz="4400" dirty="0" smtClean="0">
                <a:solidFill>
                  <a:srgbClr val="FFFFFF"/>
                </a:solidFill>
                <a:latin typeface="Balsamiq Sans Bold"/>
              </a:rPr>
              <a:t> </a:t>
            </a:r>
            <a:r>
              <a:rPr lang="en-US" sz="4400" dirty="0" err="1" smtClean="0">
                <a:solidFill>
                  <a:srgbClr val="FFFFFF"/>
                </a:solidFill>
                <a:latin typeface="Balsamiq Sans Bold"/>
              </a:rPr>
              <a:t>dan</a:t>
            </a:r>
            <a:r>
              <a:rPr lang="en-US" sz="4400" dirty="0" smtClean="0">
                <a:solidFill>
                  <a:srgbClr val="FFFFFF"/>
                </a:solidFill>
                <a:latin typeface="Balsamiq Sans Bold"/>
              </a:rPr>
              <a:t> </a:t>
            </a:r>
            <a:r>
              <a:rPr lang="en-US" sz="4400" dirty="0" err="1" smtClean="0">
                <a:solidFill>
                  <a:srgbClr val="FFFFFF"/>
                </a:solidFill>
                <a:latin typeface="Balsamiq Sans Bold"/>
              </a:rPr>
              <a:t>Alur</a:t>
            </a:r>
            <a:r>
              <a:rPr lang="en-US" sz="4400" dirty="0" smtClean="0">
                <a:solidFill>
                  <a:srgbClr val="FFFFFF"/>
                </a:solidFill>
                <a:latin typeface="Balsamiq Sans Bold"/>
              </a:rPr>
              <a:t> </a:t>
            </a:r>
            <a:r>
              <a:rPr lang="en-US" sz="4400" dirty="0" err="1" smtClean="0">
                <a:solidFill>
                  <a:srgbClr val="FFFFFF"/>
                </a:solidFill>
                <a:latin typeface="Balsamiq Sans Bold"/>
              </a:rPr>
              <a:t>Tujuan</a:t>
            </a:r>
            <a:r>
              <a:rPr lang="en-US" sz="4400" dirty="0" smtClean="0">
                <a:solidFill>
                  <a:srgbClr val="FFFFFF"/>
                </a:solidFill>
                <a:latin typeface="Balsamiq Sans Bold"/>
              </a:rPr>
              <a:t> </a:t>
            </a:r>
            <a:r>
              <a:rPr lang="en-US" sz="4400" dirty="0" err="1" smtClean="0">
                <a:solidFill>
                  <a:srgbClr val="FFFFFF"/>
                </a:solidFill>
                <a:latin typeface="Balsamiq Sans Bold"/>
              </a:rPr>
              <a:t>Pembelajaran</a:t>
            </a:r>
            <a:r>
              <a:rPr lang="en-US" sz="4400" dirty="0" smtClean="0">
                <a:solidFill>
                  <a:srgbClr val="FFFFFF"/>
                </a:solidFill>
                <a:latin typeface="Balsamiq Sans Bold"/>
              </a:rPr>
              <a:t> </a:t>
            </a:r>
            <a:r>
              <a:rPr lang="en-US" sz="4400" dirty="0" err="1" smtClean="0">
                <a:solidFill>
                  <a:srgbClr val="FFFFFF"/>
                </a:solidFill>
                <a:latin typeface="Balsamiq Sans Bold"/>
              </a:rPr>
              <a:t>Kelas</a:t>
            </a:r>
            <a:r>
              <a:rPr lang="en-US" sz="4400" dirty="0" smtClean="0">
                <a:solidFill>
                  <a:srgbClr val="FFFFFF"/>
                </a:solidFill>
                <a:latin typeface="Balsamiq Sans Bold"/>
              </a:rPr>
              <a:t> 8</a:t>
            </a:r>
            <a:endParaRPr lang="en-US" sz="4400" dirty="0">
              <a:solidFill>
                <a:srgbClr val="FFFFFF"/>
              </a:solidFill>
              <a:latin typeface="Balsamiq Sans Bold"/>
            </a:endParaRP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56983" y="2756361"/>
            <a:ext cx="12690561" cy="6965133"/>
          </a:xfrm>
          <a:prstGeom prst="rect">
            <a:avLst/>
          </a:prstGeom>
        </p:spPr>
      </p:pic>
      <p:sp>
        <p:nvSpPr>
          <p:cNvPr id="48" name="Freeform 48"/>
          <p:cNvSpPr/>
          <p:nvPr/>
        </p:nvSpPr>
        <p:spPr>
          <a:xfrm rot="-541492">
            <a:off x="2336947" y="8431007"/>
            <a:ext cx="912834" cy="869682"/>
          </a:xfrm>
          <a:custGeom>
            <a:avLst/>
            <a:gdLst/>
            <a:ahLst/>
            <a:cxnLst/>
            <a:rect l="l" t="t" r="r" b="b"/>
            <a:pathLst>
              <a:path w="912834" h="869682">
                <a:moveTo>
                  <a:pt x="0" y="0"/>
                </a:moveTo>
                <a:lnTo>
                  <a:pt x="912835" y="0"/>
                </a:lnTo>
                <a:lnTo>
                  <a:pt x="912835" y="869682"/>
                </a:lnTo>
                <a:lnTo>
                  <a:pt x="0" y="8696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23228" y="-1787910"/>
            <a:ext cx="7491690" cy="7491690"/>
          </a:xfrm>
          <a:custGeom>
            <a:avLst/>
            <a:gdLst/>
            <a:ahLst/>
            <a:cxnLst/>
            <a:rect l="l" t="t" r="r" b="b"/>
            <a:pathLst>
              <a:path w="7491690" h="7491690">
                <a:moveTo>
                  <a:pt x="0" y="0"/>
                </a:moveTo>
                <a:lnTo>
                  <a:pt x="7491691" y="0"/>
                </a:lnTo>
                <a:lnTo>
                  <a:pt x="7491691" y="7491691"/>
                </a:lnTo>
                <a:lnTo>
                  <a:pt x="0" y="74916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201700" y="4217445"/>
            <a:ext cx="7491690" cy="7491690"/>
          </a:xfrm>
          <a:custGeom>
            <a:avLst/>
            <a:gdLst/>
            <a:ahLst/>
            <a:cxnLst/>
            <a:rect l="l" t="t" r="r" b="b"/>
            <a:pathLst>
              <a:path w="7491690" h="7491690">
                <a:moveTo>
                  <a:pt x="0" y="0"/>
                </a:moveTo>
                <a:lnTo>
                  <a:pt x="7491690" y="0"/>
                </a:lnTo>
                <a:lnTo>
                  <a:pt x="7491690" y="7491690"/>
                </a:lnTo>
                <a:lnTo>
                  <a:pt x="0" y="74916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32131" y="352777"/>
            <a:ext cx="3461259" cy="1605159"/>
          </a:xfrm>
          <a:custGeom>
            <a:avLst/>
            <a:gdLst/>
            <a:ahLst/>
            <a:cxnLst/>
            <a:rect l="l" t="t" r="r" b="b"/>
            <a:pathLst>
              <a:path w="3461259" h="1605159">
                <a:moveTo>
                  <a:pt x="0" y="0"/>
                </a:moveTo>
                <a:lnTo>
                  <a:pt x="3461259" y="0"/>
                </a:lnTo>
                <a:lnTo>
                  <a:pt x="3461259" y="1605158"/>
                </a:lnTo>
                <a:lnTo>
                  <a:pt x="0" y="16051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V="1">
            <a:off x="-538641" y="8455721"/>
            <a:ext cx="3461259" cy="1605159"/>
          </a:xfrm>
          <a:custGeom>
            <a:avLst/>
            <a:gdLst/>
            <a:ahLst/>
            <a:cxnLst/>
            <a:rect l="l" t="t" r="r" b="b"/>
            <a:pathLst>
              <a:path w="3461259" h="1605159">
                <a:moveTo>
                  <a:pt x="0" y="1605158"/>
                </a:moveTo>
                <a:lnTo>
                  <a:pt x="3461259" y="1605158"/>
                </a:lnTo>
                <a:lnTo>
                  <a:pt x="3461259" y="0"/>
                </a:lnTo>
                <a:lnTo>
                  <a:pt x="0" y="0"/>
                </a:lnTo>
                <a:lnTo>
                  <a:pt x="0" y="1605158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923597" y="6998243"/>
            <a:ext cx="210207" cy="210207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A7A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283169" y="1134403"/>
            <a:ext cx="210207" cy="210207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0EBC8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7259300" y="8952442"/>
            <a:ext cx="210207" cy="210207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EDF7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7497641" y="2687833"/>
            <a:ext cx="210207" cy="210207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A7AF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879784" y="9567315"/>
            <a:ext cx="210207" cy="210207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0EBC8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1523839" y="1340348"/>
            <a:ext cx="210207" cy="210207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EDF7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3639912" y="654220"/>
            <a:ext cx="210207" cy="210207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A7AF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326622" y="818493"/>
            <a:ext cx="210207" cy="210207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0EBC8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662" y="2687833"/>
            <a:ext cx="210207" cy="210207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EDF7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1096596" y="9355259"/>
            <a:ext cx="210207" cy="210207"/>
            <a:chOff x="0" y="0"/>
            <a:chExt cx="812800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EDF7"/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4129076" y="9777521"/>
            <a:ext cx="210207" cy="210207"/>
            <a:chOff x="0" y="0"/>
            <a:chExt cx="812800" cy="8128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A7AF"/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3390" y="5669002"/>
            <a:ext cx="210207" cy="210207"/>
            <a:chOff x="0" y="0"/>
            <a:chExt cx="812800" cy="8128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EDF7"/>
            </a:solidFill>
          </p:spPr>
        </p:sp>
        <p:sp>
          <p:nvSpPr>
            <p:cNvPr id="41" name="TextBox 4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7392538" y="5563899"/>
            <a:ext cx="210207" cy="210207"/>
            <a:chOff x="0" y="0"/>
            <a:chExt cx="812800" cy="81280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0EBC8"/>
            </a:solidFill>
          </p:spPr>
        </p:sp>
        <p:sp>
          <p:nvSpPr>
            <p:cNvPr id="44" name="TextBox 4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5" name="Freeform 45"/>
          <p:cNvSpPr/>
          <p:nvPr/>
        </p:nvSpPr>
        <p:spPr>
          <a:xfrm>
            <a:off x="1860759" y="877873"/>
            <a:ext cx="12288023" cy="1954471"/>
          </a:xfrm>
          <a:custGeom>
            <a:avLst/>
            <a:gdLst/>
            <a:ahLst/>
            <a:cxnLst/>
            <a:rect l="l" t="t" r="r" b="b"/>
            <a:pathLst>
              <a:path w="7413511" h="1954471">
                <a:moveTo>
                  <a:pt x="0" y="0"/>
                </a:moveTo>
                <a:lnTo>
                  <a:pt x="7413512" y="0"/>
                </a:lnTo>
                <a:lnTo>
                  <a:pt x="7413512" y="1954472"/>
                </a:lnTo>
                <a:lnTo>
                  <a:pt x="0" y="19544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 rot="1077083">
            <a:off x="13786395" y="1726338"/>
            <a:ext cx="1195982" cy="1139445"/>
          </a:xfrm>
          <a:custGeom>
            <a:avLst/>
            <a:gdLst/>
            <a:ahLst/>
            <a:cxnLst/>
            <a:rect l="l" t="t" r="r" b="b"/>
            <a:pathLst>
              <a:path w="1195982" h="1139445">
                <a:moveTo>
                  <a:pt x="0" y="0"/>
                </a:moveTo>
                <a:lnTo>
                  <a:pt x="1195982" y="0"/>
                </a:lnTo>
                <a:lnTo>
                  <a:pt x="1195982" y="1139445"/>
                </a:lnTo>
                <a:lnTo>
                  <a:pt x="0" y="11394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7" name="Freeform 47"/>
          <p:cNvSpPr/>
          <p:nvPr/>
        </p:nvSpPr>
        <p:spPr>
          <a:xfrm rot="213298">
            <a:off x="1780419" y="2014300"/>
            <a:ext cx="695336" cy="662466"/>
          </a:xfrm>
          <a:custGeom>
            <a:avLst/>
            <a:gdLst/>
            <a:ahLst/>
            <a:cxnLst/>
            <a:rect l="l" t="t" r="r" b="b"/>
            <a:pathLst>
              <a:path w="695336" h="662466">
                <a:moveTo>
                  <a:pt x="0" y="0"/>
                </a:moveTo>
                <a:lnTo>
                  <a:pt x="695336" y="0"/>
                </a:lnTo>
                <a:lnTo>
                  <a:pt x="695336" y="662465"/>
                </a:lnTo>
                <a:lnTo>
                  <a:pt x="0" y="6624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9" name="TextBox 49"/>
          <p:cNvSpPr txBox="1"/>
          <p:nvPr/>
        </p:nvSpPr>
        <p:spPr>
          <a:xfrm>
            <a:off x="2636917" y="1207409"/>
            <a:ext cx="10899723" cy="14196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3600" b="1" dirty="0" err="1" smtClean="0">
                <a:solidFill>
                  <a:srgbClr val="FFFFFF"/>
                </a:solidFill>
                <a:latin typeface="Balsamiq Sans Bold"/>
              </a:rPr>
              <a:t>Contoh</a:t>
            </a:r>
            <a:r>
              <a:rPr lang="en-US" sz="3600" b="1" dirty="0" smtClean="0">
                <a:solidFill>
                  <a:srgbClr val="FFFFFF"/>
                </a:solidFill>
                <a:latin typeface="Balsamiq Sans Bold"/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  <a:latin typeface="Balsamiq Sans Bold"/>
              </a:rPr>
              <a:t>Tujuan</a:t>
            </a:r>
            <a:r>
              <a:rPr lang="en-US" sz="3600" b="1" dirty="0" smtClean="0">
                <a:solidFill>
                  <a:srgbClr val="FFFFFF"/>
                </a:solidFill>
                <a:latin typeface="Balsamiq Sans Bold"/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  <a:latin typeface="Balsamiq Sans Bold"/>
              </a:rPr>
              <a:t>Pembelajaran</a:t>
            </a:r>
            <a:r>
              <a:rPr lang="en-US" sz="3600" b="1" dirty="0" smtClean="0">
                <a:solidFill>
                  <a:srgbClr val="FFFFFF"/>
                </a:solidFill>
                <a:latin typeface="Balsamiq Sans Bold"/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  <a:latin typeface="Balsamiq Sans Bold"/>
              </a:rPr>
              <a:t>dan</a:t>
            </a:r>
            <a:r>
              <a:rPr lang="en-US" sz="3600" b="1" dirty="0" smtClean="0">
                <a:solidFill>
                  <a:srgbClr val="FFFFFF"/>
                </a:solidFill>
                <a:latin typeface="Balsamiq Sans Bold"/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  <a:latin typeface="Balsamiq Sans Bold"/>
              </a:rPr>
              <a:t>Alur</a:t>
            </a:r>
            <a:r>
              <a:rPr lang="en-US" sz="3600" b="1" dirty="0" smtClean="0">
                <a:solidFill>
                  <a:srgbClr val="FFFFFF"/>
                </a:solidFill>
                <a:latin typeface="Balsamiq Sans Bold"/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  <a:latin typeface="Balsamiq Sans Bold"/>
              </a:rPr>
              <a:t>Tujuan</a:t>
            </a:r>
            <a:r>
              <a:rPr lang="en-US" sz="3600" b="1" dirty="0" smtClean="0">
                <a:solidFill>
                  <a:srgbClr val="FFFFFF"/>
                </a:solidFill>
                <a:latin typeface="Balsamiq Sans Bold"/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  <a:latin typeface="Balsamiq Sans Bold"/>
              </a:rPr>
              <a:t>Pembelajaran</a:t>
            </a:r>
            <a:r>
              <a:rPr lang="en-US" sz="3600" b="1" dirty="0" smtClean="0">
                <a:solidFill>
                  <a:srgbClr val="FFFFFF"/>
                </a:solidFill>
                <a:latin typeface="Balsamiq Sans Bold"/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  <a:latin typeface="Balsamiq Sans Bold"/>
              </a:rPr>
              <a:t>Kelas</a:t>
            </a:r>
            <a:r>
              <a:rPr lang="en-US" sz="3600" b="1" dirty="0" smtClean="0">
                <a:solidFill>
                  <a:srgbClr val="FFFFFF"/>
                </a:solidFill>
                <a:latin typeface="Balsamiq Sans Bold"/>
              </a:rPr>
              <a:t> 8</a:t>
            </a:r>
            <a:endParaRPr lang="en-US" sz="3600" b="1" dirty="0">
              <a:solidFill>
                <a:srgbClr val="FFFFFF"/>
              </a:solidFill>
              <a:latin typeface="Balsamiq Sans Bold"/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60760" y="2857831"/>
            <a:ext cx="14434888" cy="692954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1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66999" y="423301"/>
            <a:ext cx="12598409" cy="1484788"/>
            <a:chOff x="0" y="0"/>
            <a:chExt cx="1429389" cy="12119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29389" cy="1211910"/>
            </a:xfrm>
            <a:custGeom>
              <a:avLst/>
              <a:gdLst/>
              <a:ahLst/>
              <a:cxnLst/>
              <a:rect l="l" t="t" r="r" b="b"/>
              <a:pathLst>
                <a:path w="1429389" h="1211910">
                  <a:moveTo>
                    <a:pt x="47536" y="0"/>
                  </a:moveTo>
                  <a:lnTo>
                    <a:pt x="1381853" y="0"/>
                  </a:lnTo>
                  <a:cubicBezTo>
                    <a:pt x="1394461" y="0"/>
                    <a:pt x="1406552" y="5008"/>
                    <a:pt x="1415466" y="13923"/>
                  </a:cubicBezTo>
                  <a:cubicBezTo>
                    <a:pt x="1424381" y="22838"/>
                    <a:pt x="1429389" y="34929"/>
                    <a:pt x="1429389" y="47536"/>
                  </a:cubicBezTo>
                  <a:lnTo>
                    <a:pt x="1429389" y="1164374"/>
                  </a:lnTo>
                  <a:cubicBezTo>
                    <a:pt x="1429389" y="1176981"/>
                    <a:pt x="1424381" y="1189072"/>
                    <a:pt x="1415466" y="1197987"/>
                  </a:cubicBezTo>
                  <a:cubicBezTo>
                    <a:pt x="1406552" y="1206902"/>
                    <a:pt x="1394461" y="1211910"/>
                    <a:pt x="1381853" y="1211910"/>
                  </a:cubicBezTo>
                  <a:lnTo>
                    <a:pt x="47536" y="1211910"/>
                  </a:lnTo>
                  <a:cubicBezTo>
                    <a:pt x="34929" y="1211910"/>
                    <a:pt x="22838" y="1206902"/>
                    <a:pt x="13923" y="1197987"/>
                  </a:cubicBezTo>
                  <a:cubicBezTo>
                    <a:pt x="5008" y="1189072"/>
                    <a:pt x="0" y="1176981"/>
                    <a:pt x="0" y="1164374"/>
                  </a:cubicBezTo>
                  <a:lnTo>
                    <a:pt x="0" y="47536"/>
                  </a:lnTo>
                  <a:cubicBezTo>
                    <a:pt x="0" y="34929"/>
                    <a:pt x="5008" y="22838"/>
                    <a:pt x="13923" y="13923"/>
                  </a:cubicBezTo>
                  <a:cubicBezTo>
                    <a:pt x="22838" y="5008"/>
                    <a:pt x="34929" y="0"/>
                    <a:pt x="47536" y="0"/>
                  </a:cubicBezTo>
                  <a:close/>
                </a:path>
              </a:pathLst>
            </a:custGeom>
            <a:solidFill>
              <a:srgbClr val="FDB89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429389" cy="12500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257468" y="1633439"/>
            <a:ext cx="2495148" cy="1228861"/>
          </a:xfrm>
          <a:custGeom>
            <a:avLst/>
            <a:gdLst/>
            <a:ahLst/>
            <a:cxnLst/>
            <a:rect l="l" t="t" r="r" b="b"/>
            <a:pathLst>
              <a:path w="2495148" h="1228861">
                <a:moveTo>
                  <a:pt x="0" y="0"/>
                </a:moveTo>
                <a:lnTo>
                  <a:pt x="2495149" y="0"/>
                </a:lnTo>
                <a:lnTo>
                  <a:pt x="2495149" y="1228860"/>
                </a:lnTo>
                <a:lnTo>
                  <a:pt x="0" y="12288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429000" y="652734"/>
            <a:ext cx="11049000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3999" b="1" dirty="0" err="1" smtClean="0">
                <a:solidFill>
                  <a:srgbClr val="5A7A8A"/>
                </a:solidFill>
                <a:latin typeface="Comic Sans MS" panose="030F0702030302020204" pitchFamily="66" charset="0"/>
              </a:rPr>
              <a:t>Contoh</a:t>
            </a:r>
            <a:r>
              <a:rPr lang="en-US" sz="3999" b="1" dirty="0" smtClean="0">
                <a:solidFill>
                  <a:srgbClr val="5A7A8A"/>
                </a:solidFill>
                <a:latin typeface="Comic Sans MS" panose="030F0702030302020204" pitchFamily="66" charset="0"/>
              </a:rPr>
              <a:t> </a:t>
            </a:r>
            <a:r>
              <a:rPr lang="en-US" sz="3999" b="1" dirty="0" err="1" smtClean="0">
                <a:solidFill>
                  <a:srgbClr val="5A7A8A"/>
                </a:solidFill>
                <a:latin typeface="Comic Sans MS" panose="030F0702030302020204" pitchFamily="66" charset="0"/>
              </a:rPr>
              <a:t>Tujuan</a:t>
            </a:r>
            <a:r>
              <a:rPr lang="en-US" sz="3999" b="1" dirty="0" smtClean="0">
                <a:solidFill>
                  <a:srgbClr val="5A7A8A"/>
                </a:solidFill>
                <a:latin typeface="Comic Sans MS" panose="030F0702030302020204" pitchFamily="66" charset="0"/>
              </a:rPr>
              <a:t> </a:t>
            </a:r>
            <a:r>
              <a:rPr lang="en-US" sz="3999" b="1" dirty="0" err="1" smtClean="0">
                <a:solidFill>
                  <a:srgbClr val="5A7A8A"/>
                </a:solidFill>
                <a:latin typeface="Comic Sans MS" panose="030F0702030302020204" pitchFamily="66" charset="0"/>
              </a:rPr>
              <a:t>Pembelajaran</a:t>
            </a:r>
            <a:r>
              <a:rPr lang="en-US" sz="3999" b="1" dirty="0" smtClean="0">
                <a:solidFill>
                  <a:srgbClr val="5A7A8A"/>
                </a:solidFill>
                <a:latin typeface="Comic Sans MS" panose="030F0702030302020204" pitchFamily="66" charset="0"/>
              </a:rPr>
              <a:t> </a:t>
            </a:r>
            <a:r>
              <a:rPr lang="en-US" sz="3999" b="1" dirty="0" err="1" smtClean="0">
                <a:solidFill>
                  <a:srgbClr val="5A7A8A"/>
                </a:solidFill>
                <a:latin typeface="Comic Sans MS" panose="030F0702030302020204" pitchFamily="66" charset="0"/>
              </a:rPr>
              <a:t>dan</a:t>
            </a:r>
            <a:r>
              <a:rPr lang="en-US" sz="3999" b="1" dirty="0" smtClean="0">
                <a:solidFill>
                  <a:srgbClr val="5A7A8A"/>
                </a:solidFill>
                <a:latin typeface="Comic Sans MS" panose="030F0702030302020204" pitchFamily="66" charset="0"/>
              </a:rPr>
              <a:t> </a:t>
            </a:r>
            <a:r>
              <a:rPr lang="en-US" sz="3999" b="1" dirty="0" err="1" smtClean="0">
                <a:solidFill>
                  <a:srgbClr val="5A7A8A"/>
                </a:solidFill>
                <a:latin typeface="Comic Sans MS" panose="030F0702030302020204" pitchFamily="66" charset="0"/>
              </a:rPr>
              <a:t>Alur</a:t>
            </a:r>
            <a:r>
              <a:rPr lang="en-US" sz="3999" b="1" dirty="0" smtClean="0">
                <a:solidFill>
                  <a:srgbClr val="5A7A8A"/>
                </a:solidFill>
                <a:latin typeface="Comic Sans MS" panose="030F0702030302020204" pitchFamily="66" charset="0"/>
              </a:rPr>
              <a:t> </a:t>
            </a:r>
            <a:r>
              <a:rPr lang="en-US" sz="3999" b="1" dirty="0" err="1" smtClean="0">
                <a:solidFill>
                  <a:srgbClr val="5A7A8A"/>
                </a:solidFill>
                <a:latin typeface="Comic Sans MS" panose="030F0702030302020204" pitchFamily="66" charset="0"/>
              </a:rPr>
              <a:t>Tujuan</a:t>
            </a:r>
            <a:r>
              <a:rPr lang="en-US" sz="3999" b="1" dirty="0" smtClean="0">
                <a:solidFill>
                  <a:srgbClr val="5A7A8A"/>
                </a:solidFill>
                <a:latin typeface="Comic Sans MS" panose="030F0702030302020204" pitchFamily="66" charset="0"/>
              </a:rPr>
              <a:t> </a:t>
            </a:r>
            <a:r>
              <a:rPr lang="en-US" sz="3999" b="1" dirty="0" err="1" smtClean="0">
                <a:solidFill>
                  <a:srgbClr val="5A7A8A"/>
                </a:solidFill>
                <a:latin typeface="Comic Sans MS" panose="030F0702030302020204" pitchFamily="66" charset="0"/>
              </a:rPr>
              <a:t>Pembelajaran</a:t>
            </a:r>
            <a:r>
              <a:rPr lang="en-US" sz="3999" b="1" dirty="0" smtClean="0">
                <a:solidFill>
                  <a:srgbClr val="5A7A8A"/>
                </a:solidFill>
                <a:latin typeface="Comic Sans MS" panose="030F0702030302020204" pitchFamily="66" charset="0"/>
              </a:rPr>
              <a:t> </a:t>
            </a:r>
            <a:r>
              <a:rPr lang="en-US" sz="3999" b="1" dirty="0" err="1" smtClean="0">
                <a:solidFill>
                  <a:srgbClr val="5A7A8A"/>
                </a:solidFill>
                <a:latin typeface="Comic Sans MS" panose="030F0702030302020204" pitchFamily="66" charset="0"/>
              </a:rPr>
              <a:t>Kelas</a:t>
            </a:r>
            <a:r>
              <a:rPr lang="en-US" sz="3999" b="1" dirty="0" smtClean="0">
                <a:solidFill>
                  <a:srgbClr val="5A7A8A"/>
                </a:solidFill>
                <a:latin typeface="Comic Sans MS" panose="030F0702030302020204" pitchFamily="66" charset="0"/>
              </a:rPr>
              <a:t> 8</a:t>
            </a:r>
            <a:endParaRPr lang="en-US" sz="3999" b="1" dirty="0">
              <a:solidFill>
                <a:srgbClr val="5A7A8A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Freeform 9"/>
          <p:cNvSpPr/>
          <p:nvPr/>
        </p:nvSpPr>
        <p:spPr>
          <a:xfrm rot="696947">
            <a:off x="-97115" y="8757264"/>
            <a:ext cx="2117983" cy="1808228"/>
          </a:xfrm>
          <a:custGeom>
            <a:avLst/>
            <a:gdLst/>
            <a:ahLst/>
            <a:cxnLst/>
            <a:rect l="l" t="t" r="r" b="b"/>
            <a:pathLst>
              <a:path w="2117983" h="1808228">
                <a:moveTo>
                  <a:pt x="0" y="0"/>
                </a:moveTo>
                <a:lnTo>
                  <a:pt x="2117984" y="0"/>
                </a:lnTo>
                <a:lnTo>
                  <a:pt x="2117984" y="1808228"/>
                </a:lnTo>
                <a:lnTo>
                  <a:pt x="0" y="18082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5545131" y="-86986"/>
            <a:ext cx="1714169" cy="3440849"/>
          </a:xfrm>
          <a:custGeom>
            <a:avLst/>
            <a:gdLst/>
            <a:ahLst/>
            <a:cxnLst/>
            <a:rect l="l" t="t" r="r" b="b"/>
            <a:pathLst>
              <a:path w="1714169" h="3440849">
                <a:moveTo>
                  <a:pt x="0" y="0"/>
                </a:moveTo>
                <a:lnTo>
                  <a:pt x="1714169" y="0"/>
                </a:lnTo>
                <a:lnTo>
                  <a:pt x="1714169" y="3440849"/>
                </a:lnTo>
                <a:lnTo>
                  <a:pt x="0" y="34408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7680" y="2276852"/>
            <a:ext cx="13335000" cy="753931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1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83160" y="737527"/>
            <a:ext cx="12403561" cy="1274477"/>
            <a:chOff x="0" y="0"/>
            <a:chExt cx="2915709" cy="6567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15709" cy="656744"/>
            </a:xfrm>
            <a:custGeom>
              <a:avLst/>
              <a:gdLst/>
              <a:ahLst/>
              <a:cxnLst/>
              <a:rect l="l" t="t" r="r" b="b"/>
              <a:pathLst>
                <a:path w="2915709" h="656744">
                  <a:moveTo>
                    <a:pt x="23304" y="0"/>
                  </a:moveTo>
                  <a:lnTo>
                    <a:pt x="2892405" y="0"/>
                  </a:lnTo>
                  <a:cubicBezTo>
                    <a:pt x="2898586" y="0"/>
                    <a:pt x="2904514" y="2455"/>
                    <a:pt x="2908884" y="6826"/>
                  </a:cubicBezTo>
                  <a:cubicBezTo>
                    <a:pt x="2913254" y="11196"/>
                    <a:pt x="2915709" y="17123"/>
                    <a:pt x="2915709" y="23304"/>
                  </a:cubicBezTo>
                  <a:lnTo>
                    <a:pt x="2915709" y="633440"/>
                  </a:lnTo>
                  <a:cubicBezTo>
                    <a:pt x="2915709" y="639620"/>
                    <a:pt x="2913254" y="645548"/>
                    <a:pt x="2908884" y="649918"/>
                  </a:cubicBezTo>
                  <a:cubicBezTo>
                    <a:pt x="2904514" y="654288"/>
                    <a:pt x="2898586" y="656744"/>
                    <a:pt x="2892405" y="656744"/>
                  </a:cubicBezTo>
                  <a:lnTo>
                    <a:pt x="23304" y="656744"/>
                  </a:lnTo>
                  <a:cubicBezTo>
                    <a:pt x="17123" y="656744"/>
                    <a:pt x="11196" y="654288"/>
                    <a:pt x="6826" y="649918"/>
                  </a:cubicBezTo>
                  <a:cubicBezTo>
                    <a:pt x="2455" y="645548"/>
                    <a:pt x="0" y="639620"/>
                    <a:pt x="0" y="633440"/>
                  </a:cubicBezTo>
                  <a:lnTo>
                    <a:pt x="0" y="23304"/>
                  </a:lnTo>
                  <a:cubicBezTo>
                    <a:pt x="0" y="17123"/>
                    <a:pt x="2455" y="11196"/>
                    <a:pt x="6826" y="6826"/>
                  </a:cubicBezTo>
                  <a:cubicBezTo>
                    <a:pt x="11196" y="2455"/>
                    <a:pt x="17123" y="0"/>
                    <a:pt x="23304" y="0"/>
                  </a:cubicBezTo>
                  <a:close/>
                </a:path>
              </a:pathLst>
            </a:custGeom>
            <a:solidFill>
              <a:srgbClr val="BDD5C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915709" cy="6948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257468" y="1633439"/>
            <a:ext cx="2495148" cy="1228861"/>
          </a:xfrm>
          <a:custGeom>
            <a:avLst/>
            <a:gdLst/>
            <a:ahLst/>
            <a:cxnLst/>
            <a:rect l="l" t="t" r="r" b="b"/>
            <a:pathLst>
              <a:path w="2495148" h="1228861">
                <a:moveTo>
                  <a:pt x="0" y="0"/>
                </a:moveTo>
                <a:lnTo>
                  <a:pt x="2495149" y="0"/>
                </a:lnTo>
                <a:lnTo>
                  <a:pt x="2495149" y="1228860"/>
                </a:lnTo>
                <a:lnTo>
                  <a:pt x="0" y="12288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5400" y="5524500"/>
            <a:ext cx="2008763" cy="5267844"/>
          </a:xfrm>
          <a:custGeom>
            <a:avLst/>
            <a:gdLst/>
            <a:ahLst/>
            <a:cxnLst/>
            <a:rect l="l" t="t" r="r" b="b"/>
            <a:pathLst>
              <a:path w="2701687" h="7454655">
                <a:moveTo>
                  <a:pt x="0" y="0"/>
                </a:moveTo>
                <a:lnTo>
                  <a:pt x="2701687" y="0"/>
                </a:lnTo>
                <a:lnTo>
                  <a:pt x="2701687" y="7454654"/>
                </a:lnTo>
                <a:lnTo>
                  <a:pt x="0" y="74546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922628">
            <a:off x="16077790" y="8249585"/>
            <a:ext cx="2363021" cy="2017429"/>
          </a:xfrm>
          <a:custGeom>
            <a:avLst/>
            <a:gdLst/>
            <a:ahLst/>
            <a:cxnLst/>
            <a:rect l="l" t="t" r="r" b="b"/>
            <a:pathLst>
              <a:path w="2363021" h="2017429">
                <a:moveTo>
                  <a:pt x="0" y="0"/>
                </a:moveTo>
                <a:lnTo>
                  <a:pt x="2363020" y="0"/>
                </a:lnTo>
                <a:lnTo>
                  <a:pt x="2363020" y="2017430"/>
                </a:lnTo>
                <a:lnTo>
                  <a:pt x="0" y="20174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5086721" y="67361"/>
            <a:ext cx="2172579" cy="4361016"/>
          </a:xfrm>
          <a:custGeom>
            <a:avLst/>
            <a:gdLst/>
            <a:ahLst/>
            <a:cxnLst/>
            <a:rect l="l" t="t" r="r" b="b"/>
            <a:pathLst>
              <a:path w="2172579" h="4361016">
                <a:moveTo>
                  <a:pt x="0" y="0"/>
                </a:moveTo>
                <a:lnTo>
                  <a:pt x="2172579" y="0"/>
                </a:lnTo>
                <a:lnTo>
                  <a:pt x="2172579" y="4361016"/>
                </a:lnTo>
                <a:lnTo>
                  <a:pt x="0" y="43610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812115" y="878384"/>
            <a:ext cx="10829126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3999" b="1" dirty="0" err="1" smtClean="0">
                <a:solidFill>
                  <a:srgbClr val="5A7A8A"/>
                </a:solidFill>
                <a:latin typeface="Comic Sans MS" panose="030F0702030302020204" pitchFamily="66" charset="0"/>
              </a:rPr>
              <a:t>Contoh</a:t>
            </a:r>
            <a:r>
              <a:rPr lang="en-US" sz="3999" b="1" dirty="0" smtClean="0">
                <a:solidFill>
                  <a:srgbClr val="5A7A8A"/>
                </a:solidFill>
                <a:latin typeface="Comic Sans MS" panose="030F0702030302020204" pitchFamily="66" charset="0"/>
              </a:rPr>
              <a:t> </a:t>
            </a:r>
            <a:r>
              <a:rPr lang="en-US" sz="3999" b="1" dirty="0" err="1" smtClean="0">
                <a:solidFill>
                  <a:srgbClr val="5A7A8A"/>
                </a:solidFill>
                <a:latin typeface="Comic Sans MS" panose="030F0702030302020204" pitchFamily="66" charset="0"/>
              </a:rPr>
              <a:t>Tujuan</a:t>
            </a:r>
            <a:r>
              <a:rPr lang="en-US" sz="3999" b="1" dirty="0" smtClean="0">
                <a:solidFill>
                  <a:srgbClr val="5A7A8A"/>
                </a:solidFill>
                <a:latin typeface="Comic Sans MS" panose="030F0702030302020204" pitchFamily="66" charset="0"/>
              </a:rPr>
              <a:t> </a:t>
            </a:r>
            <a:r>
              <a:rPr lang="en-US" sz="3999" b="1" dirty="0" err="1" smtClean="0">
                <a:solidFill>
                  <a:srgbClr val="5A7A8A"/>
                </a:solidFill>
                <a:latin typeface="Comic Sans MS" panose="030F0702030302020204" pitchFamily="66" charset="0"/>
              </a:rPr>
              <a:t>Pembelajaran</a:t>
            </a:r>
            <a:r>
              <a:rPr lang="en-US" sz="3999" b="1" dirty="0" smtClean="0">
                <a:solidFill>
                  <a:srgbClr val="5A7A8A"/>
                </a:solidFill>
                <a:latin typeface="Comic Sans MS" panose="030F0702030302020204" pitchFamily="66" charset="0"/>
              </a:rPr>
              <a:t> </a:t>
            </a:r>
            <a:r>
              <a:rPr lang="en-US" sz="3999" b="1" dirty="0" err="1" smtClean="0">
                <a:solidFill>
                  <a:srgbClr val="5A7A8A"/>
                </a:solidFill>
                <a:latin typeface="Comic Sans MS" panose="030F0702030302020204" pitchFamily="66" charset="0"/>
              </a:rPr>
              <a:t>dan</a:t>
            </a:r>
            <a:r>
              <a:rPr lang="en-US" sz="3999" b="1" dirty="0" smtClean="0">
                <a:solidFill>
                  <a:srgbClr val="5A7A8A"/>
                </a:solidFill>
                <a:latin typeface="Comic Sans MS" panose="030F0702030302020204" pitchFamily="66" charset="0"/>
              </a:rPr>
              <a:t> </a:t>
            </a:r>
            <a:r>
              <a:rPr lang="en-US" sz="3999" b="1" dirty="0" err="1" smtClean="0">
                <a:solidFill>
                  <a:srgbClr val="5A7A8A"/>
                </a:solidFill>
                <a:latin typeface="Comic Sans MS" panose="030F0702030302020204" pitchFamily="66" charset="0"/>
              </a:rPr>
              <a:t>Alur</a:t>
            </a:r>
            <a:r>
              <a:rPr lang="en-US" sz="3999" b="1" dirty="0" smtClean="0">
                <a:solidFill>
                  <a:srgbClr val="5A7A8A"/>
                </a:solidFill>
                <a:latin typeface="Comic Sans MS" panose="030F0702030302020204" pitchFamily="66" charset="0"/>
              </a:rPr>
              <a:t> </a:t>
            </a:r>
            <a:r>
              <a:rPr lang="en-US" sz="3999" b="1" dirty="0" err="1" smtClean="0">
                <a:solidFill>
                  <a:srgbClr val="5A7A8A"/>
                </a:solidFill>
                <a:latin typeface="Comic Sans MS" panose="030F0702030302020204" pitchFamily="66" charset="0"/>
              </a:rPr>
              <a:t>Tujuan</a:t>
            </a:r>
            <a:r>
              <a:rPr lang="en-US" sz="3999" b="1" dirty="0" smtClean="0">
                <a:solidFill>
                  <a:srgbClr val="5A7A8A"/>
                </a:solidFill>
                <a:latin typeface="Comic Sans MS" panose="030F0702030302020204" pitchFamily="66" charset="0"/>
              </a:rPr>
              <a:t> </a:t>
            </a:r>
            <a:r>
              <a:rPr lang="en-US" sz="3999" b="1" dirty="0" err="1" smtClean="0">
                <a:solidFill>
                  <a:srgbClr val="5A7A8A"/>
                </a:solidFill>
                <a:latin typeface="Comic Sans MS" panose="030F0702030302020204" pitchFamily="66" charset="0"/>
              </a:rPr>
              <a:t>Pembelajaran</a:t>
            </a:r>
            <a:r>
              <a:rPr lang="en-US" sz="3999" b="1" dirty="0">
                <a:solidFill>
                  <a:srgbClr val="5A7A8A"/>
                </a:solidFill>
                <a:latin typeface="Comic Sans MS" panose="030F0702030302020204" pitchFamily="66" charset="0"/>
              </a:rPr>
              <a:t> </a:t>
            </a:r>
            <a:r>
              <a:rPr lang="en-US" sz="3999" b="1" dirty="0" err="1" smtClean="0">
                <a:solidFill>
                  <a:srgbClr val="5A7A8A"/>
                </a:solidFill>
                <a:latin typeface="Comic Sans MS" panose="030F0702030302020204" pitchFamily="66" charset="0"/>
              </a:rPr>
              <a:t>Kelas</a:t>
            </a:r>
            <a:r>
              <a:rPr lang="en-US" sz="3999" b="1" dirty="0" smtClean="0">
                <a:solidFill>
                  <a:srgbClr val="5A7A8A"/>
                </a:solidFill>
                <a:latin typeface="Comic Sans MS" panose="030F0702030302020204" pitchFamily="66" charset="0"/>
              </a:rPr>
              <a:t> 9</a:t>
            </a:r>
            <a:endParaRPr lang="en-US" sz="3999" b="1" dirty="0">
              <a:solidFill>
                <a:srgbClr val="5A7A8A"/>
              </a:solidFill>
              <a:latin typeface="Comic Sans MS" panose="030F0702030302020204" pitchFamily="66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34163" y="3027408"/>
            <a:ext cx="14396653" cy="675781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974464">
            <a:off x="37172" y="-536259"/>
            <a:ext cx="2674906" cy="2019554"/>
          </a:xfrm>
          <a:custGeom>
            <a:avLst/>
            <a:gdLst/>
            <a:ahLst/>
            <a:cxnLst/>
            <a:rect l="l" t="t" r="r" b="b"/>
            <a:pathLst>
              <a:path w="2674906" h="2019554">
                <a:moveTo>
                  <a:pt x="0" y="0"/>
                </a:moveTo>
                <a:lnTo>
                  <a:pt x="2674907" y="0"/>
                </a:lnTo>
                <a:lnTo>
                  <a:pt x="2674907" y="2019555"/>
                </a:lnTo>
                <a:lnTo>
                  <a:pt x="0" y="20195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802294">
            <a:off x="16109844" y="4276756"/>
            <a:ext cx="622399" cy="805695"/>
          </a:xfrm>
          <a:custGeom>
            <a:avLst/>
            <a:gdLst/>
            <a:ahLst/>
            <a:cxnLst/>
            <a:rect l="l" t="t" r="r" b="b"/>
            <a:pathLst>
              <a:path w="622399" h="805695">
                <a:moveTo>
                  <a:pt x="0" y="0"/>
                </a:moveTo>
                <a:lnTo>
                  <a:pt x="622400" y="0"/>
                </a:lnTo>
                <a:lnTo>
                  <a:pt x="622400" y="805695"/>
                </a:lnTo>
                <a:lnTo>
                  <a:pt x="0" y="8056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66300" y="-246079"/>
            <a:ext cx="3021700" cy="2549559"/>
          </a:xfrm>
          <a:custGeom>
            <a:avLst/>
            <a:gdLst/>
            <a:ahLst/>
            <a:cxnLst/>
            <a:rect l="l" t="t" r="r" b="b"/>
            <a:pathLst>
              <a:path w="3021700" h="2549559">
                <a:moveTo>
                  <a:pt x="0" y="0"/>
                </a:moveTo>
                <a:lnTo>
                  <a:pt x="3021700" y="0"/>
                </a:lnTo>
                <a:lnTo>
                  <a:pt x="3021700" y="2549558"/>
                </a:lnTo>
                <a:lnTo>
                  <a:pt x="0" y="25495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304212">
            <a:off x="14894181" y="7620318"/>
            <a:ext cx="3053725" cy="2343734"/>
          </a:xfrm>
          <a:custGeom>
            <a:avLst/>
            <a:gdLst/>
            <a:ahLst/>
            <a:cxnLst/>
            <a:rect l="l" t="t" r="r" b="b"/>
            <a:pathLst>
              <a:path w="3053725" h="2343734">
                <a:moveTo>
                  <a:pt x="0" y="0"/>
                </a:moveTo>
                <a:lnTo>
                  <a:pt x="3053726" y="0"/>
                </a:lnTo>
                <a:lnTo>
                  <a:pt x="3053726" y="2343734"/>
                </a:lnTo>
                <a:lnTo>
                  <a:pt x="0" y="23437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2378814">
            <a:off x="7992031" y="8855453"/>
            <a:ext cx="622399" cy="805695"/>
          </a:xfrm>
          <a:custGeom>
            <a:avLst/>
            <a:gdLst/>
            <a:ahLst/>
            <a:cxnLst/>
            <a:rect l="l" t="t" r="r" b="b"/>
            <a:pathLst>
              <a:path w="622399" h="805695">
                <a:moveTo>
                  <a:pt x="0" y="0"/>
                </a:moveTo>
                <a:lnTo>
                  <a:pt x="622399" y="0"/>
                </a:lnTo>
                <a:lnTo>
                  <a:pt x="622399" y="805694"/>
                </a:lnTo>
                <a:lnTo>
                  <a:pt x="0" y="8056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3804914">
            <a:off x="683" y="7689423"/>
            <a:ext cx="3098531" cy="3137753"/>
          </a:xfrm>
          <a:custGeom>
            <a:avLst/>
            <a:gdLst/>
            <a:ahLst/>
            <a:cxnLst/>
            <a:rect l="l" t="t" r="r" b="b"/>
            <a:pathLst>
              <a:path w="3098531" h="3137753">
                <a:moveTo>
                  <a:pt x="0" y="0"/>
                </a:moveTo>
                <a:lnTo>
                  <a:pt x="3098532" y="0"/>
                </a:lnTo>
                <a:lnTo>
                  <a:pt x="3098532" y="3137754"/>
                </a:lnTo>
                <a:lnTo>
                  <a:pt x="0" y="31377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553955" y="473518"/>
            <a:ext cx="11150308" cy="2270608"/>
          </a:xfrm>
          <a:custGeom>
            <a:avLst/>
            <a:gdLst/>
            <a:ahLst/>
            <a:cxnLst/>
            <a:rect l="l" t="t" r="r" b="b"/>
            <a:pathLst>
              <a:path w="11150308" h="2270608">
                <a:moveTo>
                  <a:pt x="0" y="0"/>
                </a:moveTo>
                <a:lnTo>
                  <a:pt x="11150308" y="0"/>
                </a:lnTo>
                <a:lnTo>
                  <a:pt x="11150308" y="2270609"/>
                </a:lnTo>
                <a:lnTo>
                  <a:pt x="0" y="227060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572000" y="1057597"/>
            <a:ext cx="9556000" cy="1096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4000" b="1" dirty="0" err="1" smtClean="0">
                <a:solidFill>
                  <a:srgbClr val="000000"/>
                </a:solidFill>
                <a:latin typeface="Laila Medium"/>
              </a:rPr>
              <a:t>Contoh</a:t>
            </a:r>
            <a:r>
              <a:rPr lang="en-US" sz="4000" b="1" dirty="0" smtClean="0">
                <a:solidFill>
                  <a:srgbClr val="000000"/>
                </a:solidFill>
                <a:latin typeface="Laila Medium"/>
              </a:rPr>
              <a:t> </a:t>
            </a:r>
            <a:r>
              <a:rPr lang="en-US" sz="4000" b="1" dirty="0" err="1" smtClean="0">
                <a:solidFill>
                  <a:srgbClr val="000000"/>
                </a:solidFill>
                <a:latin typeface="Laila Medium"/>
              </a:rPr>
              <a:t>Tujuan</a:t>
            </a:r>
            <a:r>
              <a:rPr lang="en-US" sz="4000" b="1" dirty="0" smtClean="0">
                <a:solidFill>
                  <a:srgbClr val="000000"/>
                </a:solidFill>
                <a:latin typeface="Laila Medium"/>
              </a:rPr>
              <a:t> </a:t>
            </a:r>
            <a:r>
              <a:rPr lang="en-US" sz="4000" b="1" dirty="0" err="1" smtClean="0">
                <a:solidFill>
                  <a:srgbClr val="000000"/>
                </a:solidFill>
                <a:latin typeface="Laila Medium"/>
              </a:rPr>
              <a:t>Pembelajaran</a:t>
            </a:r>
            <a:r>
              <a:rPr lang="en-US" sz="4000" b="1" dirty="0" smtClean="0">
                <a:solidFill>
                  <a:srgbClr val="000000"/>
                </a:solidFill>
                <a:latin typeface="Laila Medium"/>
              </a:rPr>
              <a:t> </a:t>
            </a:r>
            <a:r>
              <a:rPr lang="en-US" sz="4000" b="1" dirty="0" err="1" smtClean="0">
                <a:solidFill>
                  <a:srgbClr val="000000"/>
                </a:solidFill>
                <a:latin typeface="Laila Medium"/>
              </a:rPr>
              <a:t>dan</a:t>
            </a:r>
            <a:r>
              <a:rPr lang="en-US" sz="4000" b="1" dirty="0" smtClean="0">
                <a:solidFill>
                  <a:srgbClr val="000000"/>
                </a:solidFill>
                <a:latin typeface="Laila Medium"/>
              </a:rPr>
              <a:t> </a:t>
            </a:r>
            <a:r>
              <a:rPr lang="en-US" sz="4000" b="1" dirty="0" err="1" smtClean="0">
                <a:solidFill>
                  <a:srgbClr val="000000"/>
                </a:solidFill>
                <a:latin typeface="Laila Medium"/>
              </a:rPr>
              <a:t>Alur</a:t>
            </a:r>
            <a:r>
              <a:rPr lang="en-US" sz="4000" b="1" dirty="0" smtClean="0">
                <a:solidFill>
                  <a:srgbClr val="000000"/>
                </a:solidFill>
                <a:latin typeface="Laila Medium"/>
              </a:rPr>
              <a:t> </a:t>
            </a:r>
            <a:r>
              <a:rPr lang="en-US" sz="4000" b="1" dirty="0" err="1" smtClean="0">
                <a:solidFill>
                  <a:srgbClr val="000000"/>
                </a:solidFill>
                <a:latin typeface="Laila Medium"/>
              </a:rPr>
              <a:t>Tujuan</a:t>
            </a:r>
            <a:r>
              <a:rPr lang="en-US" sz="4000" b="1" dirty="0" smtClean="0">
                <a:solidFill>
                  <a:srgbClr val="000000"/>
                </a:solidFill>
                <a:latin typeface="Laila Medium"/>
              </a:rPr>
              <a:t> </a:t>
            </a:r>
            <a:r>
              <a:rPr lang="en-US" sz="4000" b="1" dirty="0" err="1" smtClean="0">
                <a:solidFill>
                  <a:srgbClr val="000000"/>
                </a:solidFill>
                <a:latin typeface="Laila Medium"/>
              </a:rPr>
              <a:t>Pembelajaran</a:t>
            </a:r>
            <a:r>
              <a:rPr lang="en-US" sz="4000" b="1" dirty="0" smtClean="0">
                <a:solidFill>
                  <a:srgbClr val="000000"/>
                </a:solidFill>
                <a:latin typeface="Laila Medium"/>
              </a:rPr>
              <a:t> </a:t>
            </a:r>
            <a:r>
              <a:rPr lang="en-US" sz="4000" b="1" dirty="0" err="1" smtClean="0">
                <a:solidFill>
                  <a:srgbClr val="000000"/>
                </a:solidFill>
                <a:latin typeface="Laila Medium"/>
              </a:rPr>
              <a:t>Kelas</a:t>
            </a:r>
            <a:r>
              <a:rPr lang="en-US" sz="4000" b="1" dirty="0" smtClean="0">
                <a:solidFill>
                  <a:srgbClr val="000000"/>
                </a:solidFill>
                <a:latin typeface="Laila Medium"/>
              </a:rPr>
              <a:t> 9</a:t>
            </a:r>
            <a:endParaRPr lang="en-US" sz="4000" b="1" dirty="0">
              <a:solidFill>
                <a:srgbClr val="000000"/>
              </a:solidFill>
              <a:latin typeface="Laila Medium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39843" y="2980730"/>
            <a:ext cx="13426457" cy="6183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72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31723" y="-1717585"/>
            <a:ext cx="7491690" cy="7491690"/>
          </a:xfrm>
          <a:custGeom>
            <a:avLst/>
            <a:gdLst/>
            <a:ahLst/>
            <a:cxnLst/>
            <a:rect l="l" t="t" r="r" b="b"/>
            <a:pathLst>
              <a:path w="7491690" h="7491690">
                <a:moveTo>
                  <a:pt x="0" y="0"/>
                </a:moveTo>
                <a:lnTo>
                  <a:pt x="7491691" y="0"/>
                </a:lnTo>
                <a:lnTo>
                  <a:pt x="7491691" y="7491691"/>
                </a:lnTo>
                <a:lnTo>
                  <a:pt x="0" y="74916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201700" y="4217445"/>
            <a:ext cx="7491690" cy="7491690"/>
          </a:xfrm>
          <a:custGeom>
            <a:avLst/>
            <a:gdLst/>
            <a:ahLst/>
            <a:cxnLst/>
            <a:rect l="l" t="t" r="r" b="b"/>
            <a:pathLst>
              <a:path w="7491690" h="7491690">
                <a:moveTo>
                  <a:pt x="0" y="0"/>
                </a:moveTo>
                <a:lnTo>
                  <a:pt x="7491690" y="0"/>
                </a:lnTo>
                <a:lnTo>
                  <a:pt x="7491690" y="7491690"/>
                </a:lnTo>
                <a:lnTo>
                  <a:pt x="0" y="74916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328143" y="6642656"/>
            <a:ext cx="6434078" cy="6481215"/>
          </a:xfrm>
          <a:custGeom>
            <a:avLst/>
            <a:gdLst/>
            <a:ahLst/>
            <a:cxnLst/>
            <a:rect l="l" t="t" r="r" b="b"/>
            <a:pathLst>
              <a:path w="6434078" h="6481215">
                <a:moveTo>
                  <a:pt x="0" y="0"/>
                </a:moveTo>
                <a:lnTo>
                  <a:pt x="6434078" y="0"/>
                </a:lnTo>
                <a:lnTo>
                  <a:pt x="6434078" y="6481215"/>
                </a:lnTo>
                <a:lnTo>
                  <a:pt x="0" y="64812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1474221" y="-2836871"/>
            <a:ext cx="6434078" cy="6481215"/>
          </a:xfrm>
          <a:custGeom>
            <a:avLst/>
            <a:gdLst/>
            <a:ahLst/>
            <a:cxnLst/>
            <a:rect l="l" t="t" r="r" b="b"/>
            <a:pathLst>
              <a:path w="6434078" h="6481215">
                <a:moveTo>
                  <a:pt x="0" y="0"/>
                </a:moveTo>
                <a:lnTo>
                  <a:pt x="6434078" y="0"/>
                </a:lnTo>
                <a:lnTo>
                  <a:pt x="6434078" y="6481215"/>
                </a:lnTo>
                <a:lnTo>
                  <a:pt x="0" y="64812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232131" y="352777"/>
            <a:ext cx="3461259" cy="1605159"/>
          </a:xfrm>
          <a:custGeom>
            <a:avLst/>
            <a:gdLst/>
            <a:ahLst/>
            <a:cxnLst/>
            <a:rect l="l" t="t" r="r" b="b"/>
            <a:pathLst>
              <a:path w="3461259" h="1605159">
                <a:moveTo>
                  <a:pt x="0" y="0"/>
                </a:moveTo>
                <a:lnTo>
                  <a:pt x="3461259" y="0"/>
                </a:lnTo>
                <a:lnTo>
                  <a:pt x="3461259" y="1605158"/>
                </a:lnTo>
                <a:lnTo>
                  <a:pt x="0" y="16051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V="1">
            <a:off x="-538641" y="8455721"/>
            <a:ext cx="3461259" cy="1605159"/>
          </a:xfrm>
          <a:custGeom>
            <a:avLst/>
            <a:gdLst/>
            <a:ahLst/>
            <a:cxnLst/>
            <a:rect l="l" t="t" r="r" b="b"/>
            <a:pathLst>
              <a:path w="3461259" h="1605159">
                <a:moveTo>
                  <a:pt x="0" y="1605158"/>
                </a:moveTo>
                <a:lnTo>
                  <a:pt x="3461259" y="1605158"/>
                </a:lnTo>
                <a:lnTo>
                  <a:pt x="3461259" y="0"/>
                </a:lnTo>
                <a:lnTo>
                  <a:pt x="0" y="0"/>
                </a:lnTo>
                <a:lnTo>
                  <a:pt x="0" y="1605158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923597" y="6998243"/>
            <a:ext cx="210207" cy="210207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A7A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283169" y="1134403"/>
            <a:ext cx="210207" cy="210207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0EBC8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971783" y="9357108"/>
            <a:ext cx="210207" cy="210207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EDF7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7497641" y="2687833"/>
            <a:ext cx="210207" cy="210207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A7AF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879784" y="9567315"/>
            <a:ext cx="210207" cy="210207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0EBC8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1523839" y="1340348"/>
            <a:ext cx="210207" cy="210207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EDF7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639912" y="654220"/>
            <a:ext cx="210207" cy="210207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A7AF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4575202" y="2156471"/>
            <a:ext cx="210207" cy="210207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0EBC8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3662" y="2687833"/>
            <a:ext cx="210207" cy="210207"/>
            <a:chOff x="0" y="0"/>
            <a:chExt cx="8128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EDF7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>
            <a:off x="3150814" y="549338"/>
            <a:ext cx="11796731" cy="2002433"/>
          </a:xfrm>
          <a:custGeom>
            <a:avLst/>
            <a:gdLst/>
            <a:ahLst/>
            <a:cxnLst/>
            <a:rect l="l" t="t" r="r" b="b"/>
            <a:pathLst>
              <a:path w="6293360" h="2002433">
                <a:moveTo>
                  <a:pt x="0" y="0"/>
                </a:moveTo>
                <a:lnTo>
                  <a:pt x="6293359" y="0"/>
                </a:lnTo>
                <a:lnTo>
                  <a:pt x="6293359" y="2002432"/>
                </a:lnTo>
                <a:lnTo>
                  <a:pt x="0" y="200243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 rot="-1816903">
            <a:off x="2852763" y="464316"/>
            <a:ext cx="1025628" cy="956398"/>
          </a:xfrm>
          <a:custGeom>
            <a:avLst/>
            <a:gdLst/>
            <a:ahLst/>
            <a:cxnLst/>
            <a:rect l="l" t="t" r="r" b="b"/>
            <a:pathLst>
              <a:path w="1025628" h="956398">
                <a:moveTo>
                  <a:pt x="0" y="0"/>
                </a:moveTo>
                <a:lnTo>
                  <a:pt x="1025628" y="0"/>
                </a:lnTo>
                <a:lnTo>
                  <a:pt x="1025628" y="956398"/>
                </a:lnTo>
                <a:lnTo>
                  <a:pt x="0" y="95639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 rot="459903">
            <a:off x="14153661" y="1526512"/>
            <a:ext cx="1053287" cy="1003495"/>
          </a:xfrm>
          <a:custGeom>
            <a:avLst/>
            <a:gdLst/>
            <a:ahLst/>
            <a:cxnLst/>
            <a:rect l="l" t="t" r="r" b="b"/>
            <a:pathLst>
              <a:path w="1053287" h="1003495">
                <a:moveTo>
                  <a:pt x="0" y="0"/>
                </a:moveTo>
                <a:lnTo>
                  <a:pt x="1053287" y="0"/>
                </a:lnTo>
                <a:lnTo>
                  <a:pt x="1053287" y="1003495"/>
                </a:lnTo>
                <a:lnTo>
                  <a:pt x="0" y="100349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8" name="Freeform 38"/>
          <p:cNvSpPr/>
          <p:nvPr/>
        </p:nvSpPr>
        <p:spPr>
          <a:xfrm rot="256394">
            <a:off x="16993334" y="8077239"/>
            <a:ext cx="690949" cy="658286"/>
          </a:xfrm>
          <a:custGeom>
            <a:avLst/>
            <a:gdLst/>
            <a:ahLst/>
            <a:cxnLst/>
            <a:rect l="l" t="t" r="r" b="b"/>
            <a:pathLst>
              <a:path w="690949" h="658286">
                <a:moveTo>
                  <a:pt x="0" y="0"/>
                </a:moveTo>
                <a:lnTo>
                  <a:pt x="690949" y="0"/>
                </a:lnTo>
                <a:lnTo>
                  <a:pt x="690949" y="658286"/>
                </a:lnTo>
                <a:lnTo>
                  <a:pt x="0" y="65828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39" name="Group 39"/>
          <p:cNvGrpSpPr/>
          <p:nvPr/>
        </p:nvGrpSpPr>
        <p:grpSpPr>
          <a:xfrm>
            <a:off x="11807049" y="8737005"/>
            <a:ext cx="210207" cy="210207"/>
            <a:chOff x="0" y="0"/>
            <a:chExt cx="812800" cy="8128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A7AF"/>
            </a:solidFill>
          </p:spPr>
        </p:sp>
        <p:sp>
          <p:nvSpPr>
            <p:cNvPr id="41" name="TextBox 4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3900912" y="846663"/>
            <a:ext cx="8519688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3600" dirty="0" err="1" smtClean="0">
                <a:latin typeface="Balsamiq Sans Bold"/>
              </a:rPr>
              <a:t>Contoh</a:t>
            </a:r>
            <a:r>
              <a:rPr lang="en-US" sz="3600" dirty="0" smtClean="0">
                <a:latin typeface="Balsamiq Sans Bold"/>
              </a:rPr>
              <a:t> </a:t>
            </a:r>
            <a:r>
              <a:rPr lang="en-US" sz="3600" dirty="0" err="1" smtClean="0">
                <a:latin typeface="Balsamiq Sans Bold"/>
              </a:rPr>
              <a:t>Tujuan</a:t>
            </a:r>
            <a:r>
              <a:rPr lang="en-US" sz="3600" dirty="0" smtClean="0">
                <a:latin typeface="Balsamiq Sans Bold"/>
              </a:rPr>
              <a:t> </a:t>
            </a:r>
            <a:r>
              <a:rPr lang="en-US" sz="3600" dirty="0" err="1" smtClean="0">
                <a:latin typeface="Balsamiq Sans Bold"/>
              </a:rPr>
              <a:t>Pembelajaran</a:t>
            </a:r>
            <a:r>
              <a:rPr lang="en-US" sz="3600" dirty="0" smtClean="0">
                <a:latin typeface="Balsamiq Sans Bold"/>
              </a:rPr>
              <a:t> </a:t>
            </a:r>
            <a:r>
              <a:rPr lang="en-US" sz="3600" dirty="0" err="1" smtClean="0">
                <a:latin typeface="Balsamiq Sans Bold"/>
              </a:rPr>
              <a:t>dan</a:t>
            </a:r>
            <a:r>
              <a:rPr lang="en-US" sz="3600" dirty="0" smtClean="0">
                <a:latin typeface="Balsamiq Sans Bold"/>
              </a:rPr>
              <a:t> </a:t>
            </a:r>
            <a:r>
              <a:rPr lang="en-US" sz="3600" dirty="0" err="1" smtClean="0">
                <a:latin typeface="Balsamiq Sans Bold"/>
              </a:rPr>
              <a:t>Alur</a:t>
            </a:r>
            <a:r>
              <a:rPr lang="en-US" sz="3600" dirty="0" smtClean="0">
                <a:latin typeface="Balsamiq Sans Bold"/>
              </a:rPr>
              <a:t> </a:t>
            </a:r>
            <a:r>
              <a:rPr lang="en-US" sz="3600" dirty="0" err="1" smtClean="0">
                <a:latin typeface="Balsamiq Sans Bold"/>
              </a:rPr>
              <a:t>Tujuan</a:t>
            </a:r>
            <a:r>
              <a:rPr lang="en-US" sz="3600" dirty="0" smtClean="0">
                <a:latin typeface="Balsamiq Sans Bold"/>
              </a:rPr>
              <a:t> </a:t>
            </a:r>
            <a:r>
              <a:rPr lang="en-US" sz="3600" dirty="0" err="1" smtClean="0">
                <a:latin typeface="Balsamiq Sans Bold"/>
              </a:rPr>
              <a:t>Pembelajaran</a:t>
            </a:r>
            <a:r>
              <a:rPr lang="en-US" sz="3600" dirty="0" smtClean="0">
                <a:latin typeface="Balsamiq Sans Bold"/>
              </a:rPr>
              <a:t> </a:t>
            </a:r>
            <a:r>
              <a:rPr lang="en-US" sz="3600" dirty="0" err="1" smtClean="0">
                <a:latin typeface="Balsamiq Sans Bold"/>
              </a:rPr>
              <a:t>Kelas</a:t>
            </a:r>
            <a:r>
              <a:rPr lang="en-US" sz="3600" dirty="0" smtClean="0">
                <a:latin typeface="Balsamiq Sans Bold"/>
              </a:rPr>
              <a:t> 9</a:t>
            </a:r>
            <a:endParaRPr lang="en-US" sz="3600" dirty="0">
              <a:latin typeface="Balsamiq Sans Bold"/>
            </a:endParaRPr>
          </a:p>
        </p:txBody>
      </p:sp>
      <p:sp>
        <p:nvSpPr>
          <p:cNvPr id="48" name="TextBox 48"/>
          <p:cNvSpPr txBox="1"/>
          <p:nvPr/>
        </p:nvSpPr>
        <p:spPr>
          <a:xfrm>
            <a:off x="11632067" y="3056226"/>
            <a:ext cx="993475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6000">
                <a:solidFill>
                  <a:srgbClr val="FFFFFF"/>
                </a:solidFill>
                <a:latin typeface="Balsamiq Sans Bold"/>
              </a:rPr>
              <a:t>1</a:t>
            </a: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23634" y="3003829"/>
            <a:ext cx="13244966" cy="66902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1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90107" y="834203"/>
            <a:ext cx="13830263" cy="8618594"/>
            <a:chOff x="0" y="0"/>
            <a:chExt cx="3034557" cy="18910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34557" cy="1891042"/>
            </a:xfrm>
            <a:custGeom>
              <a:avLst/>
              <a:gdLst/>
              <a:ahLst/>
              <a:cxnLst/>
              <a:rect l="l" t="t" r="r" b="b"/>
              <a:pathLst>
                <a:path w="3034557" h="1891042">
                  <a:moveTo>
                    <a:pt x="22391" y="0"/>
                  </a:moveTo>
                  <a:lnTo>
                    <a:pt x="3012165" y="0"/>
                  </a:lnTo>
                  <a:cubicBezTo>
                    <a:pt x="3018104" y="0"/>
                    <a:pt x="3023799" y="2359"/>
                    <a:pt x="3027998" y="6558"/>
                  </a:cubicBezTo>
                  <a:cubicBezTo>
                    <a:pt x="3032197" y="10757"/>
                    <a:pt x="3034557" y="16453"/>
                    <a:pt x="3034557" y="22391"/>
                  </a:cubicBezTo>
                  <a:lnTo>
                    <a:pt x="3034557" y="1868651"/>
                  </a:lnTo>
                  <a:cubicBezTo>
                    <a:pt x="3034557" y="1881017"/>
                    <a:pt x="3024532" y="1891042"/>
                    <a:pt x="3012165" y="1891042"/>
                  </a:cubicBezTo>
                  <a:lnTo>
                    <a:pt x="22391" y="1891042"/>
                  </a:lnTo>
                  <a:cubicBezTo>
                    <a:pt x="16453" y="1891042"/>
                    <a:pt x="10757" y="1888683"/>
                    <a:pt x="6558" y="1884484"/>
                  </a:cubicBezTo>
                  <a:cubicBezTo>
                    <a:pt x="2359" y="1880285"/>
                    <a:pt x="0" y="1874589"/>
                    <a:pt x="0" y="1868651"/>
                  </a:cubicBezTo>
                  <a:lnTo>
                    <a:pt x="0" y="22391"/>
                  </a:lnTo>
                  <a:cubicBezTo>
                    <a:pt x="0" y="10025"/>
                    <a:pt x="10025" y="0"/>
                    <a:pt x="22391" y="0"/>
                  </a:cubicBezTo>
                  <a:close/>
                </a:path>
              </a:pathLst>
            </a:custGeom>
            <a:solidFill>
              <a:srgbClr val="F3DDD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034557" cy="19291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257468" y="1633439"/>
            <a:ext cx="2495148" cy="1228861"/>
          </a:xfrm>
          <a:custGeom>
            <a:avLst/>
            <a:gdLst/>
            <a:ahLst/>
            <a:cxnLst/>
            <a:rect l="l" t="t" r="r" b="b"/>
            <a:pathLst>
              <a:path w="2495148" h="1228861">
                <a:moveTo>
                  <a:pt x="0" y="0"/>
                </a:moveTo>
                <a:lnTo>
                  <a:pt x="2495149" y="0"/>
                </a:lnTo>
                <a:lnTo>
                  <a:pt x="2495149" y="1228860"/>
                </a:lnTo>
                <a:lnTo>
                  <a:pt x="0" y="12288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3608605" y="1380600"/>
            <a:ext cx="713008" cy="7006420"/>
            <a:chOff x="0" y="0"/>
            <a:chExt cx="950678" cy="9341893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950678" cy="938176"/>
              <a:chOff x="0" y="0"/>
              <a:chExt cx="132924" cy="131176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32924" cy="131176"/>
              </a:xfrm>
              <a:custGeom>
                <a:avLst/>
                <a:gdLst/>
                <a:ahLst/>
                <a:cxnLst/>
                <a:rect l="l" t="t" r="r" b="b"/>
                <a:pathLst>
                  <a:path w="132924" h="131176">
                    <a:moveTo>
                      <a:pt x="65588" y="0"/>
                    </a:moveTo>
                    <a:lnTo>
                      <a:pt x="67336" y="0"/>
                    </a:lnTo>
                    <a:cubicBezTo>
                      <a:pt x="84731" y="0"/>
                      <a:pt x="101414" y="6910"/>
                      <a:pt x="113714" y="19210"/>
                    </a:cubicBezTo>
                    <a:cubicBezTo>
                      <a:pt x="126014" y="31510"/>
                      <a:pt x="132924" y="48193"/>
                      <a:pt x="132924" y="65588"/>
                    </a:cubicBezTo>
                    <a:lnTo>
                      <a:pt x="132924" y="65588"/>
                    </a:lnTo>
                    <a:cubicBezTo>
                      <a:pt x="132924" y="101811"/>
                      <a:pt x="103559" y="131176"/>
                      <a:pt x="67336" y="131176"/>
                    </a:cubicBezTo>
                    <a:lnTo>
                      <a:pt x="65588" y="131176"/>
                    </a:lnTo>
                    <a:cubicBezTo>
                      <a:pt x="29365" y="131176"/>
                      <a:pt x="0" y="101811"/>
                      <a:pt x="0" y="65588"/>
                    </a:cubicBezTo>
                    <a:lnTo>
                      <a:pt x="0" y="65588"/>
                    </a:lnTo>
                    <a:cubicBezTo>
                      <a:pt x="0" y="29365"/>
                      <a:pt x="29365" y="0"/>
                      <a:pt x="65588" y="0"/>
                    </a:cubicBezTo>
                    <a:close/>
                  </a:path>
                </a:pathLst>
              </a:custGeom>
              <a:solidFill>
                <a:srgbClr val="FAF1F0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132924" cy="1692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0" y="1400620"/>
              <a:ext cx="950678" cy="938176"/>
              <a:chOff x="0" y="0"/>
              <a:chExt cx="132924" cy="131176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32924" cy="131176"/>
              </a:xfrm>
              <a:custGeom>
                <a:avLst/>
                <a:gdLst/>
                <a:ahLst/>
                <a:cxnLst/>
                <a:rect l="l" t="t" r="r" b="b"/>
                <a:pathLst>
                  <a:path w="132924" h="131176">
                    <a:moveTo>
                      <a:pt x="65588" y="0"/>
                    </a:moveTo>
                    <a:lnTo>
                      <a:pt x="67336" y="0"/>
                    </a:lnTo>
                    <a:cubicBezTo>
                      <a:pt x="84731" y="0"/>
                      <a:pt x="101414" y="6910"/>
                      <a:pt x="113714" y="19210"/>
                    </a:cubicBezTo>
                    <a:cubicBezTo>
                      <a:pt x="126014" y="31510"/>
                      <a:pt x="132924" y="48193"/>
                      <a:pt x="132924" y="65588"/>
                    </a:cubicBezTo>
                    <a:lnTo>
                      <a:pt x="132924" y="65588"/>
                    </a:lnTo>
                    <a:cubicBezTo>
                      <a:pt x="132924" y="101811"/>
                      <a:pt x="103559" y="131176"/>
                      <a:pt x="67336" y="131176"/>
                    </a:cubicBezTo>
                    <a:lnTo>
                      <a:pt x="65588" y="131176"/>
                    </a:lnTo>
                    <a:cubicBezTo>
                      <a:pt x="29365" y="131176"/>
                      <a:pt x="0" y="101811"/>
                      <a:pt x="0" y="65588"/>
                    </a:cubicBezTo>
                    <a:lnTo>
                      <a:pt x="0" y="65588"/>
                    </a:lnTo>
                    <a:cubicBezTo>
                      <a:pt x="0" y="29365"/>
                      <a:pt x="29365" y="0"/>
                      <a:pt x="65588" y="0"/>
                    </a:cubicBezTo>
                    <a:close/>
                  </a:path>
                </a:pathLst>
              </a:custGeom>
              <a:solidFill>
                <a:srgbClr val="FAF1F0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38100"/>
                <a:ext cx="132924" cy="1692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0" y="2801239"/>
              <a:ext cx="950678" cy="938176"/>
              <a:chOff x="0" y="0"/>
              <a:chExt cx="132924" cy="131176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32924" cy="131176"/>
              </a:xfrm>
              <a:custGeom>
                <a:avLst/>
                <a:gdLst/>
                <a:ahLst/>
                <a:cxnLst/>
                <a:rect l="l" t="t" r="r" b="b"/>
                <a:pathLst>
                  <a:path w="132924" h="131176">
                    <a:moveTo>
                      <a:pt x="65588" y="0"/>
                    </a:moveTo>
                    <a:lnTo>
                      <a:pt x="67336" y="0"/>
                    </a:lnTo>
                    <a:cubicBezTo>
                      <a:pt x="84731" y="0"/>
                      <a:pt x="101414" y="6910"/>
                      <a:pt x="113714" y="19210"/>
                    </a:cubicBezTo>
                    <a:cubicBezTo>
                      <a:pt x="126014" y="31510"/>
                      <a:pt x="132924" y="48193"/>
                      <a:pt x="132924" y="65588"/>
                    </a:cubicBezTo>
                    <a:lnTo>
                      <a:pt x="132924" y="65588"/>
                    </a:lnTo>
                    <a:cubicBezTo>
                      <a:pt x="132924" y="101811"/>
                      <a:pt x="103559" y="131176"/>
                      <a:pt x="67336" y="131176"/>
                    </a:cubicBezTo>
                    <a:lnTo>
                      <a:pt x="65588" y="131176"/>
                    </a:lnTo>
                    <a:cubicBezTo>
                      <a:pt x="29365" y="131176"/>
                      <a:pt x="0" y="101811"/>
                      <a:pt x="0" y="65588"/>
                    </a:cubicBezTo>
                    <a:lnTo>
                      <a:pt x="0" y="65588"/>
                    </a:lnTo>
                    <a:cubicBezTo>
                      <a:pt x="0" y="29365"/>
                      <a:pt x="29365" y="0"/>
                      <a:pt x="65588" y="0"/>
                    </a:cubicBezTo>
                    <a:close/>
                  </a:path>
                </a:pathLst>
              </a:custGeom>
              <a:solidFill>
                <a:srgbClr val="FAF1F0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132924" cy="1692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0" y="4201859"/>
              <a:ext cx="950678" cy="938176"/>
              <a:chOff x="0" y="0"/>
              <a:chExt cx="132924" cy="131176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32924" cy="131176"/>
              </a:xfrm>
              <a:custGeom>
                <a:avLst/>
                <a:gdLst/>
                <a:ahLst/>
                <a:cxnLst/>
                <a:rect l="l" t="t" r="r" b="b"/>
                <a:pathLst>
                  <a:path w="132924" h="131176">
                    <a:moveTo>
                      <a:pt x="65588" y="0"/>
                    </a:moveTo>
                    <a:lnTo>
                      <a:pt x="67336" y="0"/>
                    </a:lnTo>
                    <a:cubicBezTo>
                      <a:pt x="84731" y="0"/>
                      <a:pt x="101414" y="6910"/>
                      <a:pt x="113714" y="19210"/>
                    </a:cubicBezTo>
                    <a:cubicBezTo>
                      <a:pt x="126014" y="31510"/>
                      <a:pt x="132924" y="48193"/>
                      <a:pt x="132924" y="65588"/>
                    </a:cubicBezTo>
                    <a:lnTo>
                      <a:pt x="132924" y="65588"/>
                    </a:lnTo>
                    <a:cubicBezTo>
                      <a:pt x="132924" y="101811"/>
                      <a:pt x="103559" y="131176"/>
                      <a:pt x="67336" y="131176"/>
                    </a:cubicBezTo>
                    <a:lnTo>
                      <a:pt x="65588" y="131176"/>
                    </a:lnTo>
                    <a:cubicBezTo>
                      <a:pt x="29365" y="131176"/>
                      <a:pt x="0" y="101811"/>
                      <a:pt x="0" y="65588"/>
                    </a:cubicBezTo>
                    <a:lnTo>
                      <a:pt x="0" y="65588"/>
                    </a:lnTo>
                    <a:cubicBezTo>
                      <a:pt x="0" y="29365"/>
                      <a:pt x="29365" y="0"/>
                      <a:pt x="65588" y="0"/>
                    </a:cubicBezTo>
                    <a:close/>
                  </a:path>
                </a:pathLst>
              </a:custGeom>
              <a:solidFill>
                <a:srgbClr val="FAF1F0"/>
              </a:solidFill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38100"/>
                <a:ext cx="132924" cy="1692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0" y="5602478"/>
              <a:ext cx="950678" cy="938176"/>
              <a:chOff x="0" y="0"/>
              <a:chExt cx="132924" cy="131176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32924" cy="131176"/>
              </a:xfrm>
              <a:custGeom>
                <a:avLst/>
                <a:gdLst/>
                <a:ahLst/>
                <a:cxnLst/>
                <a:rect l="l" t="t" r="r" b="b"/>
                <a:pathLst>
                  <a:path w="132924" h="131176">
                    <a:moveTo>
                      <a:pt x="65588" y="0"/>
                    </a:moveTo>
                    <a:lnTo>
                      <a:pt x="67336" y="0"/>
                    </a:lnTo>
                    <a:cubicBezTo>
                      <a:pt x="84731" y="0"/>
                      <a:pt x="101414" y="6910"/>
                      <a:pt x="113714" y="19210"/>
                    </a:cubicBezTo>
                    <a:cubicBezTo>
                      <a:pt x="126014" y="31510"/>
                      <a:pt x="132924" y="48193"/>
                      <a:pt x="132924" y="65588"/>
                    </a:cubicBezTo>
                    <a:lnTo>
                      <a:pt x="132924" y="65588"/>
                    </a:lnTo>
                    <a:cubicBezTo>
                      <a:pt x="132924" y="101811"/>
                      <a:pt x="103559" y="131176"/>
                      <a:pt x="67336" y="131176"/>
                    </a:cubicBezTo>
                    <a:lnTo>
                      <a:pt x="65588" y="131176"/>
                    </a:lnTo>
                    <a:cubicBezTo>
                      <a:pt x="29365" y="131176"/>
                      <a:pt x="0" y="101811"/>
                      <a:pt x="0" y="65588"/>
                    </a:cubicBezTo>
                    <a:lnTo>
                      <a:pt x="0" y="65588"/>
                    </a:lnTo>
                    <a:cubicBezTo>
                      <a:pt x="0" y="29365"/>
                      <a:pt x="29365" y="0"/>
                      <a:pt x="65588" y="0"/>
                    </a:cubicBezTo>
                    <a:close/>
                  </a:path>
                </a:pathLst>
              </a:custGeom>
              <a:solidFill>
                <a:srgbClr val="FAF1F0"/>
              </a:solidFill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38100"/>
                <a:ext cx="132924" cy="1692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0" y="7003098"/>
              <a:ext cx="950678" cy="938176"/>
              <a:chOff x="0" y="0"/>
              <a:chExt cx="132924" cy="131176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32924" cy="131176"/>
              </a:xfrm>
              <a:custGeom>
                <a:avLst/>
                <a:gdLst/>
                <a:ahLst/>
                <a:cxnLst/>
                <a:rect l="l" t="t" r="r" b="b"/>
                <a:pathLst>
                  <a:path w="132924" h="131176">
                    <a:moveTo>
                      <a:pt x="65588" y="0"/>
                    </a:moveTo>
                    <a:lnTo>
                      <a:pt x="67336" y="0"/>
                    </a:lnTo>
                    <a:cubicBezTo>
                      <a:pt x="84731" y="0"/>
                      <a:pt x="101414" y="6910"/>
                      <a:pt x="113714" y="19210"/>
                    </a:cubicBezTo>
                    <a:cubicBezTo>
                      <a:pt x="126014" y="31510"/>
                      <a:pt x="132924" y="48193"/>
                      <a:pt x="132924" y="65588"/>
                    </a:cubicBezTo>
                    <a:lnTo>
                      <a:pt x="132924" y="65588"/>
                    </a:lnTo>
                    <a:cubicBezTo>
                      <a:pt x="132924" y="101811"/>
                      <a:pt x="103559" y="131176"/>
                      <a:pt x="67336" y="131176"/>
                    </a:cubicBezTo>
                    <a:lnTo>
                      <a:pt x="65588" y="131176"/>
                    </a:lnTo>
                    <a:cubicBezTo>
                      <a:pt x="29365" y="131176"/>
                      <a:pt x="0" y="101811"/>
                      <a:pt x="0" y="65588"/>
                    </a:cubicBezTo>
                    <a:lnTo>
                      <a:pt x="0" y="65588"/>
                    </a:lnTo>
                    <a:cubicBezTo>
                      <a:pt x="0" y="29365"/>
                      <a:pt x="29365" y="0"/>
                      <a:pt x="65588" y="0"/>
                    </a:cubicBezTo>
                    <a:close/>
                  </a:path>
                </a:pathLst>
              </a:custGeom>
              <a:solidFill>
                <a:srgbClr val="FAF1F0"/>
              </a:solidFill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38100"/>
                <a:ext cx="132924" cy="1692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0" y="8403717"/>
              <a:ext cx="950678" cy="938176"/>
              <a:chOff x="0" y="0"/>
              <a:chExt cx="132924" cy="13117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32924" cy="131176"/>
              </a:xfrm>
              <a:custGeom>
                <a:avLst/>
                <a:gdLst/>
                <a:ahLst/>
                <a:cxnLst/>
                <a:rect l="l" t="t" r="r" b="b"/>
                <a:pathLst>
                  <a:path w="132924" h="131176">
                    <a:moveTo>
                      <a:pt x="65588" y="0"/>
                    </a:moveTo>
                    <a:lnTo>
                      <a:pt x="67336" y="0"/>
                    </a:lnTo>
                    <a:cubicBezTo>
                      <a:pt x="84731" y="0"/>
                      <a:pt x="101414" y="6910"/>
                      <a:pt x="113714" y="19210"/>
                    </a:cubicBezTo>
                    <a:cubicBezTo>
                      <a:pt x="126014" y="31510"/>
                      <a:pt x="132924" y="48193"/>
                      <a:pt x="132924" y="65588"/>
                    </a:cubicBezTo>
                    <a:lnTo>
                      <a:pt x="132924" y="65588"/>
                    </a:lnTo>
                    <a:cubicBezTo>
                      <a:pt x="132924" y="101811"/>
                      <a:pt x="103559" y="131176"/>
                      <a:pt x="67336" y="131176"/>
                    </a:cubicBezTo>
                    <a:lnTo>
                      <a:pt x="65588" y="131176"/>
                    </a:lnTo>
                    <a:cubicBezTo>
                      <a:pt x="29365" y="131176"/>
                      <a:pt x="0" y="101811"/>
                      <a:pt x="0" y="65588"/>
                    </a:cubicBezTo>
                    <a:lnTo>
                      <a:pt x="0" y="65588"/>
                    </a:lnTo>
                    <a:cubicBezTo>
                      <a:pt x="0" y="29365"/>
                      <a:pt x="29365" y="0"/>
                      <a:pt x="65588" y="0"/>
                    </a:cubicBezTo>
                    <a:close/>
                  </a:path>
                </a:pathLst>
              </a:custGeom>
              <a:solidFill>
                <a:srgbClr val="FAF1F0"/>
              </a:solidFill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0" y="-38100"/>
                <a:ext cx="132924" cy="1692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</p:grpSp>
      <p:sp>
        <p:nvSpPr>
          <p:cNvPr id="29" name="Freeform 29"/>
          <p:cNvSpPr/>
          <p:nvPr/>
        </p:nvSpPr>
        <p:spPr>
          <a:xfrm>
            <a:off x="12593576" y="5451482"/>
            <a:ext cx="5178172" cy="4001315"/>
          </a:xfrm>
          <a:custGeom>
            <a:avLst/>
            <a:gdLst/>
            <a:ahLst/>
            <a:cxnLst/>
            <a:rect l="l" t="t" r="r" b="b"/>
            <a:pathLst>
              <a:path w="5178172" h="4001315">
                <a:moveTo>
                  <a:pt x="0" y="0"/>
                </a:moveTo>
                <a:lnTo>
                  <a:pt x="5178173" y="0"/>
                </a:lnTo>
                <a:lnTo>
                  <a:pt x="5178173" y="4001315"/>
                </a:lnTo>
                <a:lnTo>
                  <a:pt x="0" y="40013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2683935" y="1490564"/>
            <a:ext cx="10152713" cy="1410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982"/>
              </a:lnSpc>
            </a:pPr>
            <a:r>
              <a:rPr lang="en-US" sz="2800" dirty="0">
                <a:solidFill>
                  <a:srgbClr val="004F70"/>
                </a:solidFill>
                <a:latin typeface="Atma Bold"/>
                <a:ea typeface="Atma Bold"/>
              </a:rPr>
              <a:t>﻿</a:t>
            </a:r>
            <a:r>
              <a:rPr lang="fi-FI" sz="2800" b="1" dirty="0"/>
              <a:t>KATA KERJA OPERASIONAL (KKO) EDISI REVISI TEORI BLOOM</a:t>
            </a:r>
            <a:endParaRPr lang="en-US" sz="2800" dirty="0">
              <a:solidFill>
                <a:srgbClr val="004F70"/>
              </a:solidFill>
              <a:latin typeface="Atma Bold"/>
              <a:ea typeface="Atma Bold"/>
            </a:endParaRPr>
          </a:p>
        </p:txBody>
      </p:sp>
      <p:sp>
        <p:nvSpPr>
          <p:cNvPr id="31" name="Freeform 31"/>
          <p:cNvSpPr/>
          <p:nvPr/>
        </p:nvSpPr>
        <p:spPr>
          <a:xfrm flipV="1">
            <a:off x="0" y="9016742"/>
            <a:ext cx="2678887" cy="1027461"/>
          </a:xfrm>
          <a:custGeom>
            <a:avLst/>
            <a:gdLst/>
            <a:ahLst/>
            <a:cxnLst/>
            <a:rect l="l" t="t" r="r" b="b"/>
            <a:pathLst>
              <a:path w="2678887" h="1027461">
                <a:moveTo>
                  <a:pt x="0" y="1027462"/>
                </a:moveTo>
                <a:lnTo>
                  <a:pt x="2678887" y="1027462"/>
                </a:lnTo>
                <a:lnTo>
                  <a:pt x="2678887" y="0"/>
                </a:lnTo>
                <a:lnTo>
                  <a:pt x="0" y="0"/>
                </a:lnTo>
                <a:lnTo>
                  <a:pt x="0" y="1027462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79934" y="3277159"/>
            <a:ext cx="12953696" cy="495001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1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383084" y="1028700"/>
            <a:ext cx="13830263" cy="8618594"/>
            <a:chOff x="0" y="0"/>
            <a:chExt cx="3034557" cy="18910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34557" cy="1891042"/>
            </a:xfrm>
            <a:custGeom>
              <a:avLst/>
              <a:gdLst/>
              <a:ahLst/>
              <a:cxnLst/>
              <a:rect l="l" t="t" r="r" b="b"/>
              <a:pathLst>
                <a:path w="3034557" h="1891042">
                  <a:moveTo>
                    <a:pt x="22391" y="0"/>
                  </a:moveTo>
                  <a:lnTo>
                    <a:pt x="3012165" y="0"/>
                  </a:lnTo>
                  <a:cubicBezTo>
                    <a:pt x="3018104" y="0"/>
                    <a:pt x="3023799" y="2359"/>
                    <a:pt x="3027998" y="6558"/>
                  </a:cubicBezTo>
                  <a:cubicBezTo>
                    <a:pt x="3032197" y="10757"/>
                    <a:pt x="3034557" y="16453"/>
                    <a:pt x="3034557" y="22391"/>
                  </a:cubicBezTo>
                  <a:lnTo>
                    <a:pt x="3034557" y="1868651"/>
                  </a:lnTo>
                  <a:cubicBezTo>
                    <a:pt x="3034557" y="1881017"/>
                    <a:pt x="3024532" y="1891042"/>
                    <a:pt x="3012165" y="1891042"/>
                  </a:cubicBezTo>
                  <a:lnTo>
                    <a:pt x="22391" y="1891042"/>
                  </a:lnTo>
                  <a:cubicBezTo>
                    <a:pt x="16453" y="1891042"/>
                    <a:pt x="10757" y="1888683"/>
                    <a:pt x="6558" y="1884484"/>
                  </a:cubicBezTo>
                  <a:cubicBezTo>
                    <a:pt x="2359" y="1880285"/>
                    <a:pt x="0" y="1874589"/>
                    <a:pt x="0" y="1868651"/>
                  </a:cubicBezTo>
                  <a:lnTo>
                    <a:pt x="0" y="22391"/>
                  </a:lnTo>
                  <a:cubicBezTo>
                    <a:pt x="0" y="10025"/>
                    <a:pt x="10025" y="0"/>
                    <a:pt x="22391" y="0"/>
                  </a:cubicBezTo>
                  <a:close/>
                </a:path>
              </a:pathLst>
            </a:custGeom>
            <a:solidFill>
              <a:srgbClr val="F3DDD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034557" cy="19291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614742" y="3744535"/>
            <a:ext cx="553943" cy="5443354"/>
            <a:chOff x="0" y="0"/>
            <a:chExt cx="738591" cy="7257806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738591" cy="728878"/>
              <a:chOff x="0" y="0"/>
              <a:chExt cx="132924" cy="13117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32924" cy="131176"/>
              </a:xfrm>
              <a:custGeom>
                <a:avLst/>
                <a:gdLst/>
                <a:ahLst/>
                <a:cxnLst/>
                <a:rect l="l" t="t" r="r" b="b"/>
                <a:pathLst>
                  <a:path w="132924" h="131176">
                    <a:moveTo>
                      <a:pt x="65588" y="0"/>
                    </a:moveTo>
                    <a:lnTo>
                      <a:pt x="67336" y="0"/>
                    </a:lnTo>
                    <a:cubicBezTo>
                      <a:pt x="84731" y="0"/>
                      <a:pt x="101414" y="6910"/>
                      <a:pt x="113714" y="19210"/>
                    </a:cubicBezTo>
                    <a:cubicBezTo>
                      <a:pt x="126014" y="31510"/>
                      <a:pt x="132924" y="48193"/>
                      <a:pt x="132924" y="65588"/>
                    </a:cubicBezTo>
                    <a:lnTo>
                      <a:pt x="132924" y="65588"/>
                    </a:lnTo>
                    <a:cubicBezTo>
                      <a:pt x="132924" y="101811"/>
                      <a:pt x="103559" y="131176"/>
                      <a:pt x="67336" y="131176"/>
                    </a:cubicBezTo>
                    <a:lnTo>
                      <a:pt x="65588" y="131176"/>
                    </a:lnTo>
                    <a:cubicBezTo>
                      <a:pt x="29365" y="131176"/>
                      <a:pt x="0" y="101811"/>
                      <a:pt x="0" y="65588"/>
                    </a:cubicBezTo>
                    <a:lnTo>
                      <a:pt x="0" y="65588"/>
                    </a:lnTo>
                    <a:cubicBezTo>
                      <a:pt x="0" y="29365"/>
                      <a:pt x="29365" y="0"/>
                      <a:pt x="65588" y="0"/>
                    </a:cubicBezTo>
                    <a:close/>
                  </a:path>
                </a:pathLst>
              </a:custGeom>
              <a:solidFill>
                <a:srgbClr val="FAF1F0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132924" cy="1692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0" y="1088155"/>
              <a:ext cx="738591" cy="728878"/>
              <a:chOff x="0" y="0"/>
              <a:chExt cx="132924" cy="131176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32924" cy="131176"/>
              </a:xfrm>
              <a:custGeom>
                <a:avLst/>
                <a:gdLst/>
                <a:ahLst/>
                <a:cxnLst/>
                <a:rect l="l" t="t" r="r" b="b"/>
                <a:pathLst>
                  <a:path w="132924" h="131176">
                    <a:moveTo>
                      <a:pt x="65588" y="0"/>
                    </a:moveTo>
                    <a:lnTo>
                      <a:pt x="67336" y="0"/>
                    </a:lnTo>
                    <a:cubicBezTo>
                      <a:pt x="84731" y="0"/>
                      <a:pt x="101414" y="6910"/>
                      <a:pt x="113714" y="19210"/>
                    </a:cubicBezTo>
                    <a:cubicBezTo>
                      <a:pt x="126014" y="31510"/>
                      <a:pt x="132924" y="48193"/>
                      <a:pt x="132924" y="65588"/>
                    </a:cubicBezTo>
                    <a:lnTo>
                      <a:pt x="132924" y="65588"/>
                    </a:lnTo>
                    <a:cubicBezTo>
                      <a:pt x="132924" y="101811"/>
                      <a:pt x="103559" y="131176"/>
                      <a:pt x="67336" y="131176"/>
                    </a:cubicBezTo>
                    <a:lnTo>
                      <a:pt x="65588" y="131176"/>
                    </a:lnTo>
                    <a:cubicBezTo>
                      <a:pt x="29365" y="131176"/>
                      <a:pt x="0" y="101811"/>
                      <a:pt x="0" y="65588"/>
                    </a:cubicBezTo>
                    <a:lnTo>
                      <a:pt x="0" y="65588"/>
                    </a:lnTo>
                    <a:cubicBezTo>
                      <a:pt x="0" y="29365"/>
                      <a:pt x="29365" y="0"/>
                      <a:pt x="65588" y="0"/>
                    </a:cubicBezTo>
                    <a:close/>
                  </a:path>
                </a:pathLst>
              </a:custGeom>
              <a:solidFill>
                <a:srgbClr val="FAF1F0"/>
              </a:soli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38100"/>
                <a:ext cx="132924" cy="1692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0" y="2176309"/>
              <a:ext cx="738591" cy="728878"/>
              <a:chOff x="0" y="0"/>
              <a:chExt cx="132924" cy="131176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32924" cy="131176"/>
              </a:xfrm>
              <a:custGeom>
                <a:avLst/>
                <a:gdLst/>
                <a:ahLst/>
                <a:cxnLst/>
                <a:rect l="l" t="t" r="r" b="b"/>
                <a:pathLst>
                  <a:path w="132924" h="131176">
                    <a:moveTo>
                      <a:pt x="65588" y="0"/>
                    </a:moveTo>
                    <a:lnTo>
                      <a:pt x="67336" y="0"/>
                    </a:lnTo>
                    <a:cubicBezTo>
                      <a:pt x="84731" y="0"/>
                      <a:pt x="101414" y="6910"/>
                      <a:pt x="113714" y="19210"/>
                    </a:cubicBezTo>
                    <a:cubicBezTo>
                      <a:pt x="126014" y="31510"/>
                      <a:pt x="132924" y="48193"/>
                      <a:pt x="132924" y="65588"/>
                    </a:cubicBezTo>
                    <a:lnTo>
                      <a:pt x="132924" y="65588"/>
                    </a:lnTo>
                    <a:cubicBezTo>
                      <a:pt x="132924" y="101811"/>
                      <a:pt x="103559" y="131176"/>
                      <a:pt x="67336" y="131176"/>
                    </a:cubicBezTo>
                    <a:lnTo>
                      <a:pt x="65588" y="131176"/>
                    </a:lnTo>
                    <a:cubicBezTo>
                      <a:pt x="29365" y="131176"/>
                      <a:pt x="0" y="101811"/>
                      <a:pt x="0" y="65588"/>
                    </a:cubicBezTo>
                    <a:lnTo>
                      <a:pt x="0" y="65588"/>
                    </a:lnTo>
                    <a:cubicBezTo>
                      <a:pt x="0" y="29365"/>
                      <a:pt x="29365" y="0"/>
                      <a:pt x="65588" y="0"/>
                    </a:cubicBezTo>
                    <a:close/>
                  </a:path>
                </a:pathLst>
              </a:custGeom>
              <a:solidFill>
                <a:srgbClr val="FAF1F0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38100"/>
                <a:ext cx="132924" cy="1692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0" y="3264464"/>
              <a:ext cx="738591" cy="728878"/>
              <a:chOff x="0" y="0"/>
              <a:chExt cx="132924" cy="131176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32924" cy="131176"/>
              </a:xfrm>
              <a:custGeom>
                <a:avLst/>
                <a:gdLst/>
                <a:ahLst/>
                <a:cxnLst/>
                <a:rect l="l" t="t" r="r" b="b"/>
                <a:pathLst>
                  <a:path w="132924" h="131176">
                    <a:moveTo>
                      <a:pt x="65588" y="0"/>
                    </a:moveTo>
                    <a:lnTo>
                      <a:pt x="67336" y="0"/>
                    </a:lnTo>
                    <a:cubicBezTo>
                      <a:pt x="84731" y="0"/>
                      <a:pt x="101414" y="6910"/>
                      <a:pt x="113714" y="19210"/>
                    </a:cubicBezTo>
                    <a:cubicBezTo>
                      <a:pt x="126014" y="31510"/>
                      <a:pt x="132924" y="48193"/>
                      <a:pt x="132924" y="65588"/>
                    </a:cubicBezTo>
                    <a:lnTo>
                      <a:pt x="132924" y="65588"/>
                    </a:lnTo>
                    <a:cubicBezTo>
                      <a:pt x="132924" y="101811"/>
                      <a:pt x="103559" y="131176"/>
                      <a:pt x="67336" y="131176"/>
                    </a:cubicBezTo>
                    <a:lnTo>
                      <a:pt x="65588" y="131176"/>
                    </a:lnTo>
                    <a:cubicBezTo>
                      <a:pt x="29365" y="131176"/>
                      <a:pt x="0" y="101811"/>
                      <a:pt x="0" y="65588"/>
                    </a:cubicBezTo>
                    <a:lnTo>
                      <a:pt x="0" y="65588"/>
                    </a:lnTo>
                    <a:cubicBezTo>
                      <a:pt x="0" y="29365"/>
                      <a:pt x="29365" y="0"/>
                      <a:pt x="65588" y="0"/>
                    </a:cubicBezTo>
                    <a:close/>
                  </a:path>
                </a:pathLst>
              </a:custGeom>
              <a:solidFill>
                <a:srgbClr val="FAF1F0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38100"/>
                <a:ext cx="132924" cy="1692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0" y="4352619"/>
              <a:ext cx="738591" cy="728878"/>
              <a:chOff x="0" y="0"/>
              <a:chExt cx="132924" cy="131176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32924" cy="131176"/>
              </a:xfrm>
              <a:custGeom>
                <a:avLst/>
                <a:gdLst/>
                <a:ahLst/>
                <a:cxnLst/>
                <a:rect l="l" t="t" r="r" b="b"/>
                <a:pathLst>
                  <a:path w="132924" h="131176">
                    <a:moveTo>
                      <a:pt x="65588" y="0"/>
                    </a:moveTo>
                    <a:lnTo>
                      <a:pt x="67336" y="0"/>
                    </a:lnTo>
                    <a:cubicBezTo>
                      <a:pt x="84731" y="0"/>
                      <a:pt x="101414" y="6910"/>
                      <a:pt x="113714" y="19210"/>
                    </a:cubicBezTo>
                    <a:cubicBezTo>
                      <a:pt x="126014" y="31510"/>
                      <a:pt x="132924" y="48193"/>
                      <a:pt x="132924" y="65588"/>
                    </a:cubicBezTo>
                    <a:lnTo>
                      <a:pt x="132924" y="65588"/>
                    </a:lnTo>
                    <a:cubicBezTo>
                      <a:pt x="132924" y="101811"/>
                      <a:pt x="103559" y="131176"/>
                      <a:pt x="67336" y="131176"/>
                    </a:cubicBezTo>
                    <a:lnTo>
                      <a:pt x="65588" y="131176"/>
                    </a:lnTo>
                    <a:cubicBezTo>
                      <a:pt x="29365" y="131176"/>
                      <a:pt x="0" y="101811"/>
                      <a:pt x="0" y="65588"/>
                    </a:cubicBezTo>
                    <a:lnTo>
                      <a:pt x="0" y="65588"/>
                    </a:lnTo>
                    <a:cubicBezTo>
                      <a:pt x="0" y="29365"/>
                      <a:pt x="29365" y="0"/>
                      <a:pt x="65588" y="0"/>
                    </a:cubicBezTo>
                    <a:close/>
                  </a:path>
                </a:pathLst>
              </a:custGeom>
              <a:solidFill>
                <a:srgbClr val="FAF1F0"/>
              </a:solidFill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38100"/>
                <a:ext cx="132924" cy="1692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0" y="5440773"/>
              <a:ext cx="738591" cy="728878"/>
              <a:chOff x="0" y="0"/>
              <a:chExt cx="132924" cy="131176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32924" cy="131176"/>
              </a:xfrm>
              <a:custGeom>
                <a:avLst/>
                <a:gdLst/>
                <a:ahLst/>
                <a:cxnLst/>
                <a:rect l="l" t="t" r="r" b="b"/>
                <a:pathLst>
                  <a:path w="132924" h="131176">
                    <a:moveTo>
                      <a:pt x="65588" y="0"/>
                    </a:moveTo>
                    <a:lnTo>
                      <a:pt x="67336" y="0"/>
                    </a:lnTo>
                    <a:cubicBezTo>
                      <a:pt x="84731" y="0"/>
                      <a:pt x="101414" y="6910"/>
                      <a:pt x="113714" y="19210"/>
                    </a:cubicBezTo>
                    <a:cubicBezTo>
                      <a:pt x="126014" y="31510"/>
                      <a:pt x="132924" y="48193"/>
                      <a:pt x="132924" y="65588"/>
                    </a:cubicBezTo>
                    <a:lnTo>
                      <a:pt x="132924" y="65588"/>
                    </a:lnTo>
                    <a:cubicBezTo>
                      <a:pt x="132924" y="101811"/>
                      <a:pt x="103559" y="131176"/>
                      <a:pt x="67336" y="131176"/>
                    </a:cubicBezTo>
                    <a:lnTo>
                      <a:pt x="65588" y="131176"/>
                    </a:lnTo>
                    <a:cubicBezTo>
                      <a:pt x="29365" y="131176"/>
                      <a:pt x="0" y="101811"/>
                      <a:pt x="0" y="65588"/>
                    </a:cubicBezTo>
                    <a:lnTo>
                      <a:pt x="0" y="65588"/>
                    </a:lnTo>
                    <a:cubicBezTo>
                      <a:pt x="0" y="29365"/>
                      <a:pt x="29365" y="0"/>
                      <a:pt x="65588" y="0"/>
                    </a:cubicBezTo>
                    <a:close/>
                  </a:path>
                </a:pathLst>
              </a:custGeom>
              <a:solidFill>
                <a:srgbClr val="FAF1F0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132924" cy="1692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0" y="6528928"/>
              <a:ext cx="738591" cy="728878"/>
              <a:chOff x="0" y="0"/>
              <a:chExt cx="132924" cy="131176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132924" cy="131176"/>
              </a:xfrm>
              <a:custGeom>
                <a:avLst/>
                <a:gdLst/>
                <a:ahLst/>
                <a:cxnLst/>
                <a:rect l="l" t="t" r="r" b="b"/>
                <a:pathLst>
                  <a:path w="132924" h="131176">
                    <a:moveTo>
                      <a:pt x="65588" y="0"/>
                    </a:moveTo>
                    <a:lnTo>
                      <a:pt x="67336" y="0"/>
                    </a:lnTo>
                    <a:cubicBezTo>
                      <a:pt x="84731" y="0"/>
                      <a:pt x="101414" y="6910"/>
                      <a:pt x="113714" y="19210"/>
                    </a:cubicBezTo>
                    <a:cubicBezTo>
                      <a:pt x="126014" y="31510"/>
                      <a:pt x="132924" y="48193"/>
                      <a:pt x="132924" y="65588"/>
                    </a:cubicBezTo>
                    <a:lnTo>
                      <a:pt x="132924" y="65588"/>
                    </a:lnTo>
                    <a:cubicBezTo>
                      <a:pt x="132924" y="101811"/>
                      <a:pt x="103559" y="131176"/>
                      <a:pt x="67336" y="131176"/>
                    </a:cubicBezTo>
                    <a:lnTo>
                      <a:pt x="65588" y="131176"/>
                    </a:lnTo>
                    <a:cubicBezTo>
                      <a:pt x="29365" y="131176"/>
                      <a:pt x="0" y="101811"/>
                      <a:pt x="0" y="65588"/>
                    </a:cubicBezTo>
                    <a:lnTo>
                      <a:pt x="0" y="65588"/>
                    </a:lnTo>
                    <a:cubicBezTo>
                      <a:pt x="0" y="29365"/>
                      <a:pt x="29365" y="0"/>
                      <a:pt x="65588" y="0"/>
                    </a:cubicBezTo>
                    <a:close/>
                  </a:path>
                </a:pathLst>
              </a:custGeom>
              <a:solidFill>
                <a:srgbClr val="FAF1F0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132924" cy="1692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</p:grpSp>
      <p:sp>
        <p:nvSpPr>
          <p:cNvPr id="27" name="Freeform 27"/>
          <p:cNvSpPr/>
          <p:nvPr/>
        </p:nvSpPr>
        <p:spPr>
          <a:xfrm>
            <a:off x="0" y="6259864"/>
            <a:ext cx="6833846" cy="5055836"/>
          </a:xfrm>
          <a:custGeom>
            <a:avLst/>
            <a:gdLst/>
            <a:ahLst/>
            <a:cxnLst/>
            <a:rect l="l" t="t" r="r" b="b"/>
            <a:pathLst>
              <a:path w="6833846" h="5055836">
                <a:moveTo>
                  <a:pt x="0" y="0"/>
                </a:moveTo>
                <a:lnTo>
                  <a:pt x="6833846" y="0"/>
                </a:lnTo>
                <a:lnTo>
                  <a:pt x="6833846" y="5055836"/>
                </a:lnTo>
                <a:lnTo>
                  <a:pt x="0" y="5055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28" name="Group 28"/>
          <p:cNvGrpSpPr/>
          <p:nvPr/>
        </p:nvGrpSpPr>
        <p:grpSpPr>
          <a:xfrm>
            <a:off x="3614742" y="1312612"/>
            <a:ext cx="553943" cy="5443354"/>
            <a:chOff x="0" y="0"/>
            <a:chExt cx="738591" cy="7257806"/>
          </a:xfrm>
        </p:grpSpPr>
        <p:grpSp>
          <p:nvGrpSpPr>
            <p:cNvPr id="29" name="Group 29"/>
            <p:cNvGrpSpPr/>
            <p:nvPr/>
          </p:nvGrpSpPr>
          <p:grpSpPr>
            <a:xfrm>
              <a:off x="0" y="0"/>
              <a:ext cx="738591" cy="728878"/>
              <a:chOff x="0" y="0"/>
              <a:chExt cx="132924" cy="131176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132924" cy="131176"/>
              </a:xfrm>
              <a:custGeom>
                <a:avLst/>
                <a:gdLst/>
                <a:ahLst/>
                <a:cxnLst/>
                <a:rect l="l" t="t" r="r" b="b"/>
                <a:pathLst>
                  <a:path w="132924" h="131176">
                    <a:moveTo>
                      <a:pt x="65588" y="0"/>
                    </a:moveTo>
                    <a:lnTo>
                      <a:pt x="67336" y="0"/>
                    </a:lnTo>
                    <a:cubicBezTo>
                      <a:pt x="84731" y="0"/>
                      <a:pt x="101414" y="6910"/>
                      <a:pt x="113714" y="19210"/>
                    </a:cubicBezTo>
                    <a:cubicBezTo>
                      <a:pt x="126014" y="31510"/>
                      <a:pt x="132924" y="48193"/>
                      <a:pt x="132924" y="65588"/>
                    </a:cubicBezTo>
                    <a:lnTo>
                      <a:pt x="132924" y="65588"/>
                    </a:lnTo>
                    <a:cubicBezTo>
                      <a:pt x="132924" y="101811"/>
                      <a:pt x="103559" y="131176"/>
                      <a:pt x="67336" y="131176"/>
                    </a:cubicBezTo>
                    <a:lnTo>
                      <a:pt x="65588" y="131176"/>
                    </a:lnTo>
                    <a:cubicBezTo>
                      <a:pt x="29365" y="131176"/>
                      <a:pt x="0" y="101811"/>
                      <a:pt x="0" y="65588"/>
                    </a:cubicBezTo>
                    <a:lnTo>
                      <a:pt x="0" y="65588"/>
                    </a:lnTo>
                    <a:cubicBezTo>
                      <a:pt x="0" y="29365"/>
                      <a:pt x="29365" y="0"/>
                      <a:pt x="65588" y="0"/>
                    </a:cubicBezTo>
                    <a:close/>
                  </a:path>
                </a:pathLst>
              </a:custGeom>
              <a:solidFill>
                <a:srgbClr val="FAF1F0"/>
              </a:solidFill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38100"/>
                <a:ext cx="132924" cy="1692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0" y="1088155"/>
              <a:ext cx="738591" cy="728878"/>
              <a:chOff x="0" y="0"/>
              <a:chExt cx="132924" cy="131176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132924" cy="131176"/>
              </a:xfrm>
              <a:custGeom>
                <a:avLst/>
                <a:gdLst/>
                <a:ahLst/>
                <a:cxnLst/>
                <a:rect l="l" t="t" r="r" b="b"/>
                <a:pathLst>
                  <a:path w="132924" h="131176">
                    <a:moveTo>
                      <a:pt x="65588" y="0"/>
                    </a:moveTo>
                    <a:lnTo>
                      <a:pt x="67336" y="0"/>
                    </a:lnTo>
                    <a:cubicBezTo>
                      <a:pt x="84731" y="0"/>
                      <a:pt x="101414" y="6910"/>
                      <a:pt x="113714" y="19210"/>
                    </a:cubicBezTo>
                    <a:cubicBezTo>
                      <a:pt x="126014" y="31510"/>
                      <a:pt x="132924" y="48193"/>
                      <a:pt x="132924" y="65588"/>
                    </a:cubicBezTo>
                    <a:lnTo>
                      <a:pt x="132924" y="65588"/>
                    </a:lnTo>
                    <a:cubicBezTo>
                      <a:pt x="132924" y="101811"/>
                      <a:pt x="103559" y="131176"/>
                      <a:pt x="67336" y="131176"/>
                    </a:cubicBezTo>
                    <a:lnTo>
                      <a:pt x="65588" y="131176"/>
                    </a:lnTo>
                    <a:cubicBezTo>
                      <a:pt x="29365" y="131176"/>
                      <a:pt x="0" y="101811"/>
                      <a:pt x="0" y="65588"/>
                    </a:cubicBezTo>
                    <a:lnTo>
                      <a:pt x="0" y="65588"/>
                    </a:lnTo>
                    <a:cubicBezTo>
                      <a:pt x="0" y="29365"/>
                      <a:pt x="29365" y="0"/>
                      <a:pt x="65588" y="0"/>
                    </a:cubicBezTo>
                    <a:close/>
                  </a:path>
                </a:pathLst>
              </a:custGeom>
              <a:solidFill>
                <a:srgbClr val="FAF1F0"/>
              </a:solidFill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0" y="-38100"/>
                <a:ext cx="132924" cy="1692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0" y="2176309"/>
              <a:ext cx="738591" cy="728878"/>
              <a:chOff x="0" y="0"/>
              <a:chExt cx="132924" cy="131176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132924" cy="131176"/>
              </a:xfrm>
              <a:custGeom>
                <a:avLst/>
                <a:gdLst/>
                <a:ahLst/>
                <a:cxnLst/>
                <a:rect l="l" t="t" r="r" b="b"/>
                <a:pathLst>
                  <a:path w="132924" h="131176">
                    <a:moveTo>
                      <a:pt x="65588" y="0"/>
                    </a:moveTo>
                    <a:lnTo>
                      <a:pt x="67336" y="0"/>
                    </a:lnTo>
                    <a:cubicBezTo>
                      <a:pt x="84731" y="0"/>
                      <a:pt x="101414" y="6910"/>
                      <a:pt x="113714" y="19210"/>
                    </a:cubicBezTo>
                    <a:cubicBezTo>
                      <a:pt x="126014" y="31510"/>
                      <a:pt x="132924" y="48193"/>
                      <a:pt x="132924" y="65588"/>
                    </a:cubicBezTo>
                    <a:lnTo>
                      <a:pt x="132924" y="65588"/>
                    </a:lnTo>
                    <a:cubicBezTo>
                      <a:pt x="132924" y="101811"/>
                      <a:pt x="103559" y="131176"/>
                      <a:pt x="67336" y="131176"/>
                    </a:cubicBezTo>
                    <a:lnTo>
                      <a:pt x="65588" y="131176"/>
                    </a:lnTo>
                    <a:cubicBezTo>
                      <a:pt x="29365" y="131176"/>
                      <a:pt x="0" y="101811"/>
                      <a:pt x="0" y="65588"/>
                    </a:cubicBezTo>
                    <a:lnTo>
                      <a:pt x="0" y="65588"/>
                    </a:lnTo>
                    <a:cubicBezTo>
                      <a:pt x="0" y="29365"/>
                      <a:pt x="29365" y="0"/>
                      <a:pt x="65588" y="0"/>
                    </a:cubicBezTo>
                    <a:close/>
                  </a:path>
                </a:pathLst>
              </a:custGeom>
              <a:solidFill>
                <a:srgbClr val="FAF1F0"/>
              </a:solidFill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0" y="-38100"/>
                <a:ext cx="132924" cy="1692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0" y="3264464"/>
              <a:ext cx="738591" cy="728878"/>
              <a:chOff x="0" y="0"/>
              <a:chExt cx="132924" cy="131176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132924" cy="131176"/>
              </a:xfrm>
              <a:custGeom>
                <a:avLst/>
                <a:gdLst/>
                <a:ahLst/>
                <a:cxnLst/>
                <a:rect l="l" t="t" r="r" b="b"/>
                <a:pathLst>
                  <a:path w="132924" h="131176">
                    <a:moveTo>
                      <a:pt x="65588" y="0"/>
                    </a:moveTo>
                    <a:lnTo>
                      <a:pt x="67336" y="0"/>
                    </a:lnTo>
                    <a:cubicBezTo>
                      <a:pt x="84731" y="0"/>
                      <a:pt x="101414" y="6910"/>
                      <a:pt x="113714" y="19210"/>
                    </a:cubicBezTo>
                    <a:cubicBezTo>
                      <a:pt x="126014" y="31510"/>
                      <a:pt x="132924" y="48193"/>
                      <a:pt x="132924" y="65588"/>
                    </a:cubicBezTo>
                    <a:lnTo>
                      <a:pt x="132924" y="65588"/>
                    </a:lnTo>
                    <a:cubicBezTo>
                      <a:pt x="132924" y="101811"/>
                      <a:pt x="103559" y="131176"/>
                      <a:pt x="67336" y="131176"/>
                    </a:cubicBezTo>
                    <a:lnTo>
                      <a:pt x="65588" y="131176"/>
                    </a:lnTo>
                    <a:cubicBezTo>
                      <a:pt x="29365" y="131176"/>
                      <a:pt x="0" y="101811"/>
                      <a:pt x="0" y="65588"/>
                    </a:cubicBezTo>
                    <a:lnTo>
                      <a:pt x="0" y="65588"/>
                    </a:lnTo>
                    <a:cubicBezTo>
                      <a:pt x="0" y="29365"/>
                      <a:pt x="29365" y="0"/>
                      <a:pt x="65588" y="0"/>
                    </a:cubicBezTo>
                    <a:close/>
                  </a:path>
                </a:pathLst>
              </a:custGeom>
              <a:solidFill>
                <a:srgbClr val="FAF1F0"/>
              </a:solidFill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0" y="-38100"/>
                <a:ext cx="132924" cy="1692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0" y="4352619"/>
              <a:ext cx="738591" cy="728878"/>
              <a:chOff x="0" y="0"/>
              <a:chExt cx="132924" cy="131176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132924" cy="131176"/>
              </a:xfrm>
              <a:custGeom>
                <a:avLst/>
                <a:gdLst/>
                <a:ahLst/>
                <a:cxnLst/>
                <a:rect l="l" t="t" r="r" b="b"/>
                <a:pathLst>
                  <a:path w="132924" h="131176">
                    <a:moveTo>
                      <a:pt x="65588" y="0"/>
                    </a:moveTo>
                    <a:lnTo>
                      <a:pt x="67336" y="0"/>
                    </a:lnTo>
                    <a:cubicBezTo>
                      <a:pt x="84731" y="0"/>
                      <a:pt x="101414" y="6910"/>
                      <a:pt x="113714" y="19210"/>
                    </a:cubicBezTo>
                    <a:cubicBezTo>
                      <a:pt x="126014" y="31510"/>
                      <a:pt x="132924" y="48193"/>
                      <a:pt x="132924" y="65588"/>
                    </a:cubicBezTo>
                    <a:lnTo>
                      <a:pt x="132924" y="65588"/>
                    </a:lnTo>
                    <a:cubicBezTo>
                      <a:pt x="132924" y="101811"/>
                      <a:pt x="103559" y="131176"/>
                      <a:pt x="67336" y="131176"/>
                    </a:cubicBezTo>
                    <a:lnTo>
                      <a:pt x="65588" y="131176"/>
                    </a:lnTo>
                    <a:cubicBezTo>
                      <a:pt x="29365" y="131176"/>
                      <a:pt x="0" y="101811"/>
                      <a:pt x="0" y="65588"/>
                    </a:cubicBezTo>
                    <a:lnTo>
                      <a:pt x="0" y="65588"/>
                    </a:lnTo>
                    <a:cubicBezTo>
                      <a:pt x="0" y="29365"/>
                      <a:pt x="29365" y="0"/>
                      <a:pt x="65588" y="0"/>
                    </a:cubicBezTo>
                    <a:close/>
                  </a:path>
                </a:pathLst>
              </a:custGeom>
              <a:solidFill>
                <a:srgbClr val="FAF1F0"/>
              </a:solidFill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0" y="-38100"/>
                <a:ext cx="132924" cy="1692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0" y="5440773"/>
              <a:ext cx="738591" cy="728878"/>
              <a:chOff x="0" y="0"/>
              <a:chExt cx="132924" cy="131176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132924" cy="131176"/>
              </a:xfrm>
              <a:custGeom>
                <a:avLst/>
                <a:gdLst/>
                <a:ahLst/>
                <a:cxnLst/>
                <a:rect l="l" t="t" r="r" b="b"/>
                <a:pathLst>
                  <a:path w="132924" h="131176">
                    <a:moveTo>
                      <a:pt x="65588" y="0"/>
                    </a:moveTo>
                    <a:lnTo>
                      <a:pt x="67336" y="0"/>
                    </a:lnTo>
                    <a:cubicBezTo>
                      <a:pt x="84731" y="0"/>
                      <a:pt x="101414" y="6910"/>
                      <a:pt x="113714" y="19210"/>
                    </a:cubicBezTo>
                    <a:cubicBezTo>
                      <a:pt x="126014" y="31510"/>
                      <a:pt x="132924" y="48193"/>
                      <a:pt x="132924" y="65588"/>
                    </a:cubicBezTo>
                    <a:lnTo>
                      <a:pt x="132924" y="65588"/>
                    </a:lnTo>
                    <a:cubicBezTo>
                      <a:pt x="132924" y="101811"/>
                      <a:pt x="103559" y="131176"/>
                      <a:pt x="67336" y="131176"/>
                    </a:cubicBezTo>
                    <a:lnTo>
                      <a:pt x="65588" y="131176"/>
                    </a:lnTo>
                    <a:cubicBezTo>
                      <a:pt x="29365" y="131176"/>
                      <a:pt x="0" y="101811"/>
                      <a:pt x="0" y="65588"/>
                    </a:cubicBezTo>
                    <a:lnTo>
                      <a:pt x="0" y="65588"/>
                    </a:lnTo>
                    <a:cubicBezTo>
                      <a:pt x="0" y="29365"/>
                      <a:pt x="29365" y="0"/>
                      <a:pt x="65588" y="0"/>
                    </a:cubicBezTo>
                    <a:close/>
                  </a:path>
                </a:pathLst>
              </a:custGeom>
              <a:solidFill>
                <a:srgbClr val="FAF1F0"/>
              </a:solidFill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0" y="-38100"/>
                <a:ext cx="132924" cy="1692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>
              <a:off x="0" y="6528928"/>
              <a:ext cx="738591" cy="728878"/>
              <a:chOff x="0" y="0"/>
              <a:chExt cx="132924" cy="131176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132924" cy="131176"/>
              </a:xfrm>
              <a:custGeom>
                <a:avLst/>
                <a:gdLst/>
                <a:ahLst/>
                <a:cxnLst/>
                <a:rect l="l" t="t" r="r" b="b"/>
                <a:pathLst>
                  <a:path w="132924" h="131176">
                    <a:moveTo>
                      <a:pt x="65588" y="0"/>
                    </a:moveTo>
                    <a:lnTo>
                      <a:pt x="67336" y="0"/>
                    </a:lnTo>
                    <a:cubicBezTo>
                      <a:pt x="84731" y="0"/>
                      <a:pt x="101414" y="6910"/>
                      <a:pt x="113714" y="19210"/>
                    </a:cubicBezTo>
                    <a:cubicBezTo>
                      <a:pt x="126014" y="31510"/>
                      <a:pt x="132924" y="48193"/>
                      <a:pt x="132924" y="65588"/>
                    </a:cubicBezTo>
                    <a:lnTo>
                      <a:pt x="132924" y="65588"/>
                    </a:lnTo>
                    <a:cubicBezTo>
                      <a:pt x="132924" y="101811"/>
                      <a:pt x="103559" y="131176"/>
                      <a:pt x="67336" y="131176"/>
                    </a:cubicBezTo>
                    <a:lnTo>
                      <a:pt x="65588" y="131176"/>
                    </a:lnTo>
                    <a:cubicBezTo>
                      <a:pt x="29365" y="131176"/>
                      <a:pt x="0" y="101811"/>
                      <a:pt x="0" y="65588"/>
                    </a:cubicBezTo>
                    <a:lnTo>
                      <a:pt x="0" y="65588"/>
                    </a:lnTo>
                    <a:cubicBezTo>
                      <a:pt x="0" y="29365"/>
                      <a:pt x="29365" y="0"/>
                      <a:pt x="65588" y="0"/>
                    </a:cubicBezTo>
                    <a:close/>
                  </a:path>
                </a:pathLst>
              </a:custGeom>
              <a:solidFill>
                <a:srgbClr val="FAF1F0"/>
              </a:solidFill>
            </p:spPr>
          </p:sp>
          <p:sp>
            <p:nvSpPr>
              <p:cNvPr id="49" name="TextBox 49"/>
              <p:cNvSpPr txBox="1"/>
              <p:nvPr/>
            </p:nvSpPr>
            <p:spPr>
              <a:xfrm>
                <a:off x="0" y="-38100"/>
                <a:ext cx="132924" cy="1692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</p:grpSp>
      <p:sp>
        <p:nvSpPr>
          <p:cNvPr id="50" name="Freeform 50"/>
          <p:cNvSpPr/>
          <p:nvPr/>
        </p:nvSpPr>
        <p:spPr>
          <a:xfrm>
            <a:off x="848448" y="4451852"/>
            <a:ext cx="3043266" cy="3153974"/>
          </a:xfrm>
          <a:custGeom>
            <a:avLst/>
            <a:gdLst/>
            <a:ahLst/>
            <a:cxnLst/>
            <a:rect l="l" t="t" r="r" b="b"/>
            <a:pathLst>
              <a:path w="3043266" h="3153974">
                <a:moveTo>
                  <a:pt x="0" y="0"/>
                </a:moveTo>
                <a:lnTo>
                  <a:pt x="3043266" y="0"/>
                </a:lnTo>
                <a:lnTo>
                  <a:pt x="3043266" y="3153974"/>
                </a:lnTo>
                <a:lnTo>
                  <a:pt x="0" y="31539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r="-52002"/>
            </a:stretch>
          </a:blipFill>
        </p:spPr>
      </p:sp>
      <p:sp>
        <p:nvSpPr>
          <p:cNvPr id="51" name="Freeform 51"/>
          <p:cNvSpPr/>
          <p:nvPr/>
        </p:nvSpPr>
        <p:spPr>
          <a:xfrm>
            <a:off x="16011726" y="1312612"/>
            <a:ext cx="2495148" cy="1228861"/>
          </a:xfrm>
          <a:custGeom>
            <a:avLst/>
            <a:gdLst/>
            <a:ahLst/>
            <a:cxnLst/>
            <a:rect l="l" t="t" r="r" b="b"/>
            <a:pathLst>
              <a:path w="2495148" h="1228861">
                <a:moveTo>
                  <a:pt x="0" y="0"/>
                </a:moveTo>
                <a:lnTo>
                  <a:pt x="2495148" y="0"/>
                </a:lnTo>
                <a:lnTo>
                  <a:pt x="2495148" y="1228860"/>
                </a:lnTo>
                <a:lnTo>
                  <a:pt x="0" y="12288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2" name="Freeform 52"/>
          <p:cNvSpPr/>
          <p:nvPr/>
        </p:nvSpPr>
        <p:spPr>
          <a:xfrm rot="-922628">
            <a:off x="15990900" y="8338242"/>
            <a:ext cx="2536800" cy="2165793"/>
          </a:xfrm>
          <a:custGeom>
            <a:avLst/>
            <a:gdLst/>
            <a:ahLst/>
            <a:cxnLst/>
            <a:rect l="l" t="t" r="r" b="b"/>
            <a:pathLst>
              <a:path w="2536800" h="2165793">
                <a:moveTo>
                  <a:pt x="0" y="0"/>
                </a:moveTo>
                <a:lnTo>
                  <a:pt x="2536800" y="0"/>
                </a:lnTo>
                <a:lnTo>
                  <a:pt x="2536800" y="2165793"/>
                </a:lnTo>
                <a:lnTo>
                  <a:pt x="0" y="21657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54" name="TextBox 54"/>
          <p:cNvSpPr txBox="1"/>
          <p:nvPr/>
        </p:nvSpPr>
        <p:spPr>
          <a:xfrm>
            <a:off x="5776061" y="1529866"/>
            <a:ext cx="9044309" cy="1410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82"/>
              </a:lnSpc>
            </a:pPr>
            <a:r>
              <a:rPr lang="en-US" sz="7844" dirty="0">
                <a:solidFill>
                  <a:srgbClr val="004F70"/>
                </a:solidFill>
                <a:latin typeface="Atma Bold"/>
                <a:ea typeface="Atma Bold"/>
              </a:rPr>
              <a:t>﻿</a:t>
            </a:r>
            <a:r>
              <a:rPr lang="en-US" sz="7844" dirty="0" err="1" smtClean="0">
                <a:solidFill>
                  <a:srgbClr val="004F70"/>
                </a:solidFill>
                <a:latin typeface="Atma Bold"/>
                <a:ea typeface="Atma Bold"/>
              </a:rPr>
              <a:t>Sumber</a:t>
            </a:r>
            <a:endParaRPr lang="en-US" sz="7844" dirty="0">
              <a:solidFill>
                <a:srgbClr val="004F70"/>
              </a:solidFill>
              <a:latin typeface="Atma Bold"/>
              <a:ea typeface="Atma Bold"/>
            </a:endParaRPr>
          </a:p>
        </p:txBody>
      </p:sp>
      <p:sp>
        <p:nvSpPr>
          <p:cNvPr id="55" name="Content Placeholder 2"/>
          <p:cNvSpPr txBox="1">
            <a:spLocks/>
          </p:cNvSpPr>
          <p:nvPr/>
        </p:nvSpPr>
        <p:spPr>
          <a:xfrm>
            <a:off x="5269014" y="3302007"/>
            <a:ext cx="10961585" cy="5339224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dirty="0" err="1" smtClean="0"/>
              <a:t>Contoh</a:t>
            </a:r>
            <a:r>
              <a:rPr lang="en-US" dirty="0" smtClean="0"/>
              <a:t> ATP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Kemendikbud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dilihat</a:t>
            </a:r>
            <a:r>
              <a:rPr lang="en-US" dirty="0" smtClean="0"/>
              <a:t> di </a:t>
            </a:r>
            <a:r>
              <a:rPr lang="en-US" dirty="0" err="1" smtClean="0"/>
              <a:t>laman</a:t>
            </a:r>
            <a:r>
              <a:rPr lang="en-US" dirty="0" smtClean="0"/>
              <a:t> drive </a:t>
            </a:r>
            <a:r>
              <a:rPr lang="en-US" dirty="0" smtClean="0">
                <a:hlinkClick r:id="rId10"/>
              </a:rPr>
              <a:t>https://drive.google.com/file/d/1HMPeBfTQnAQG4anhLk1TO0rJYSdy3ZJA/view</a:t>
            </a:r>
            <a:endParaRPr lang="en-US" dirty="0" smtClean="0"/>
          </a:p>
          <a:p>
            <a:pPr algn="just"/>
            <a:r>
              <a:rPr lang="en-US" dirty="0" err="1" smtClean="0"/>
              <a:t>Buku</a:t>
            </a:r>
            <a:r>
              <a:rPr lang="en-US" dirty="0" smtClean="0"/>
              <a:t> </a:t>
            </a:r>
            <a:r>
              <a:rPr lang="en-US" dirty="0" err="1" smtClean="0"/>
              <a:t>Capaian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r>
              <a:rPr lang="en-US" dirty="0" smtClean="0"/>
              <a:t> Mata </a:t>
            </a:r>
            <a:r>
              <a:rPr lang="en-US" dirty="0" err="1" smtClean="0"/>
              <a:t>Pelajaran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Pancasila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Kemendikbud</a:t>
            </a:r>
            <a:r>
              <a:rPr lang="en-US" dirty="0" smtClean="0"/>
              <a:t> 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dilihat</a:t>
            </a:r>
            <a:r>
              <a:rPr lang="en-US" dirty="0" smtClean="0"/>
              <a:t> di https://kurikulum.kemdikbud.go.id/file/cp/dasmen/7.%20CP%20Pendidikan%20Pancasila.pdf</a:t>
            </a:r>
          </a:p>
          <a:p>
            <a:pPr algn="just"/>
            <a:r>
              <a:rPr lang="en-US" dirty="0" err="1" smtClean="0"/>
              <a:t>Keputusan</a:t>
            </a:r>
            <a:r>
              <a:rPr lang="en-US" dirty="0" smtClean="0"/>
              <a:t> </a:t>
            </a:r>
            <a:r>
              <a:rPr lang="en-US" dirty="0" err="1" smtClean="0"/>
              <a:t>Menteri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, </a:t>
            </a:r>
            <a:r>
              <a:rPr lang="en-US" dirty="0" err="1" smtClean="0"/>
              <a:t>Kebudayaan</a:t>
            </a:r>
            <a:r>
              <a:rPr lang="en-US" dirty="0" smtClean="0"/>
              <a:t>, </a:t>
            </a:r>
            <a:r>
              <a:rPr lang="en-US" dirty="0" err="1" smtClean="0"/>
              <a:t>Riset</a:t>
            </a:r>
            <a:r>
              <a:rPr lang="en-US" dirty="0" smtClean="0"/>
              <a:t>, Dan </a:t>
            </a:r>
            <a:r>
              <a:rPr lang="en-US" dirty="0" err="1" smtClean="0"/>
              <a:t>Teknologi</a:t>
            </a:r>
            <a:r>
              <a:rPr lang="en-US" dirty="0" smtClean="0"/>
              <a:t> </a:t>
            </a:r>
            <a:r>
              <a:rPr lang="en-US" dirty="0" err="1" smtClean="0"/>
              <a:t>Nomor</a:t>
            </a:r>
            <a:r>
              <a:rPr lang="en-US" dirty="0" smtClean="0"/>
              <a:t> 262/M/2022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Keputusan</a:t>
            </a:r>
            <a:r>
              <a:rPr lang="en-US" dirty="0" smtClean="0"/>
              <a:t> </a:t>
            </a:r>
            <a:r>
              <a:rPr lang="en-US" dirty="0" err="1" smtClean="0"/>
              <a:t>Menteri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, </a:t>
            </a:r>
            <a:r>
              <a:rPr lang="en-US" dirty="0" err="1" smtClean="0"/>
              <a:t>Kebudayaan</a:t>
            </a:r>
            <a:r>
              <a:rPr lang="en-US" dirty="0" smtClean="0"/>
              <a:t>, </a:t>
            </a:r>
            <a:r>
              <a:rPr lang="en-US" dirty="0" err="1" smtClean="0"/>
              <a:t>Riset</a:t>
            </a:r>
            <a:r>
              <a:rPr lang="en-US" dirty="0" smtClean="0"/>
              <a:t>, Dan </a:t>
            </a:r>
            <a:r>
              <a:rPr lang="en-US" dirty="0" err="1" smtClean="0"/>
              <a:t>Teknologi</a:t>
            </a:r>
            <a:r>
              <a:rPr lang="en-US" dirty="0" smtClean="0"/>
              <a:t> </a:t>
            </a:r>
            <a:r>
              <a:rPr lang="en-US" dirty="0" err="1" smtClean="0"/>
              <a:t>Nomor</a:t>
            </a:r>
            <a:r>
              <a:rPr lang="en-US" dirty="0" smtClean="0"/>
              <a:t> 56/M/2022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Pedoman</a:t>
            </a:r>
            <a:r>
              <a:rPr lang="en-US" dirty="0" smtClean="0"/>
              <a:t> </a:t>
            </a:r>
            <a:r>
              <a:rPr lang="en-US" dirty="0" err="1" smtClean="0"/>
              <a:t>Penerapan</a:t>
            </a:r>
            <a:r>
              <a:rPr lang="en-US" dirty="0" smtClean="0"/>
              <a:t> </a:t>
            </a:r>
            <a:r>
              <a:rPr lang="en-US" dirty="0" err="1" smtClean="0"/>
              <a:t>Kurikulum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Rangka</a:t>
            </a:r>
            <a:r>
              <a:rPr lang="en-US" dirty="0" smtClean="0"/>
              <a:t> </a:t>
            </a:r>
            <a:r>
              <a:rPr lang="en-US" dirty="0" err="1" smtClean="0"/>
              <a:t>Pemulihan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endParaRPr lang="en-US" dirty="0" smtClean="0"/>
          </a:p>
          <a:p>
            <a:pPr algn="just"/>
            <a:r>
              <a:rPr lang="en-US" dirty="0" err="1" smtClean="0"/>
              <a:t>Keputusan</a:t>
            </a:r>
            <a:r>
              <a:rPr lang="en-US" dirty="0" smtClean="0"/>
              <a:t> </a:t>
            </a:r>
            <a:r>
              <a:rPr lang="en-US" dirty="0" err="1" smtClean="0"/>
              <a:t>Kepala</a:t>
            </a:r>
            <a:r>
              <a:rPr lang="en-US" dirty="0" smtClean="0"/>
              <a:t> </a:t>
            </a:r>
            <a:r>
              <a:rPr lang="en-US" dirty="0" err="1" smtClean="0"/>
              <a:t>Badan</a:t>
            </a:r>
            <a:r>
              <a:rPr lang="en-US" dirty="0" smtClean="0"/>
              <a:t> </a:t>
            </a:r>
            <a:r>
              <a:rPr lang="en-US" dirty="0" err="1" smtClean="0"/>
              <a:t>Standar</a:t>
            </a:r>
            <a:r>
              <a:rPr lang="en-US" dirty="0" smtClean="0"/>
              <a:t>, </a:t>
            </a:r>
            <a:r>
              <a:rPr lang="en-US" dirty="0" err="1" smtClean="0"/>
              <a:t>Kurikulum</a:t>
            </a:r>
            <a:r>
              <a:rPr lang="en-US" dirty="0" smtClean="0"/>
              <a:t>, Dan </a:t>
            </a:r>
            <a:r>
              <a:rPr lang="en-US" dirty="0" err="1" smtClean="0"/>
              <a:t>Asesmen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Kementerian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, </a:t>
            </a:r>
            <a:r>
              <a:rPr lang="en-US" dirty="0" err="1" smtClean="0"/>
              <a:t>Kebudayaan</a:t>
            </a:r>
            <a:r>
              <a:rPr lang="en-US" dirty="0" smtClean="0"/>
              <a:t>, </a:t>
            </a:r>
            <a:r>
              <a:rPr lang="en-US" dirty="0" err="1" smtClean="0"/>
              <a:t>Riset</a:t>
            </a:r>
            <a:r>
              <a:rPr lang="en-US" dirty="0" smtClean="0"/>
              <a:t>, Dan </a:t>
            </a:r>
            <a:r>
              <a:rPr lang="en-US" dirty="0" err="1" smtClean="0"/>
              <a:t>Teknologi</a:t>
            </a:r>
            <a:r>
              <a:rPr lang="en-US" dirty="0" smtClean="0"/>
              <a:t> </a:t>
            </a:r>
            <a:r>
              <a:rPr lang="en-US" dirty="0" err="1" smtClean="0"/>
              <a:t>Nomor</a:t>
            </a:r>
            <a:r>
              <a:rPr lang="en-US" dirty="0" smtClean="0"/>
              <a:t> 033/H/Kr/2023/H/Kr/2023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Kedua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Keputusan</a:t>
            </a:r>
            <a:r>
              <a:rPr lang="en-US" dirty="0" smtClean="0"/>
              <a:t> </a:t>
            </a:r>
            <a:r>
              <a:rPr lang="en-US" dirty="0" err="1" smtClean="0"/>
              <a:t>Kepala</a:t>
            </a:r>
            <a:r>
              <a:rPr lang="en-US" dirty="0" smtClean="0"/>
              <a:t> </a:t>
            </a:r>
            <a:r>
              <a:rPr lang="en-US" dirty="0" err="1" smtClean="0"/>
              <a:t>Badan</a:t>
            </a:r>
            <a:r>
              <a:rPr lang="en-US" dirty="0" smtClean="0"/>
              <a:t> </a:t>
            </a:r>
            <a:r>
              <a:rPr lang="en-US" dirty="0" err="1" smtClean="0"/>
              <a:t>Standar</a:t>
            </a:r>
            <a:r>
              <a:rPr lang="en-US" dirty="0" smtClean="0"/>
              <a:t>, </a:t>
            </a:r>
            <a:r>
              <a:rPr lang="en-US" dirty="0" err="1" smtClean="0"/>
              <a:t>Kurikulum</a:t>
            </a:r>
            <a:r>
              <a:rPr lang="en-US" dirty="0" smtClean="0"/>
              <a:t>, Dan </a:t>
            </a:r>
            <a:r>
              <a:rPr lang="en-US" dirty="0" err="1" smtClean="0"/>
              <a:t>Asesmen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Kementerian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, </a:t>
            </a:r>
            <a:r>
              <a:rPr lang="en-US" dirty="0" err="1" smtClean="0"/>
              <a:t>Kebudayaan</a:t>
            </a:r>
            <a:r>
              <a:rPr lang="en-US" dirty="0" smtClean="0"/>
              <a:t>, </a:t>
            </a:r>
            <a:r>
              <a:rPr lang="en-US" dirty="0" err="1" smtClean="0"/>
              <a:t>Riset</a:t>
            </a:r>
            <a:r>
              <a:rPr lang="en-US" dirty="0" smtClean="0"/>
              <a:t>, Dan </a:t>
            </a:r>
            <a:r>
              <a:rPr lang="en-US" dirty="0" err="1" smtClean="0"/>
              <a:t>Teknologi</a:t>
            </a:r>
            <a:r>
              <a:rPr lang="en-US" dirty="0" smtClean="0"/>
              <a:t> </a:t>
            </a:r>
            <a:r>
              <a:rPr lang="en-US" dirty="0" err="1" smtClean="0"/>
              <a:t>Nomor</a:t>
            </a:r>
            <a:r>
              <a:rPr lang="en-US" dirty="0" smtClean="0"/>
              <a:t> 008/H/Kr/2022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Capaian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Anak</a:t>
            </a:r>
            <a:r>
              <a:rPr lang="en-US" dirty="0" smtClean="0"/>
              <a:t> </a:t>
            </a:r>
            <a:r>
              <a:rPr lang="en-US" dirty="0" err="1" smtClean="0"/>
              <a:t>Usia</a:t>
            </a:r>
            <a:r>
              <a:rPr lang="en-US" dirty="0" smtClean="0"/>
              <a:t> Dini, </a:t>
            </a:r>
            <a:r>
              <a:rPr lang="en-US" dirty="0" err="1" smtClean="0"/>
              <a:t>Jenjang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, Dan </a:t>
            </a:r>
            <a:r>
              <a:rPr lang="en-US" dirty="0" err="1" smtClean="0"/>
              <a:t>Jenjang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Menengah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Kurikulum</a:t>
            </a:r>
            <a:r>
              <a:rPr lang="en-US" dirty="0" smtClean="0"/>
              <a:t> </a:t>
            </a:r>
            <a:r>
              <a:rPr lang="en-US" dirty="0" err="1" smtClean="0"/>
              <a:t>Merdeka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1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567169" y="2240381"/>
            <a:ext cx="12646179" cy="6507256"/>
            <a:chOff x="0" y="0"/>
            <a:chExt cx="2774752" cy="142778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74752" cy="1427785"/>
            </a:xfrm>
            <a:custGeom>
              <a:avLst/>
              <a:gdLst/>
              <a:ahLst/>
              <a:cxnLst/>
              <a:rect l="l" t="t" r="r" b="b"/>
              <a:pathLst>
                <a:path w="2774752" h="1427785">
                  <a:moveTo>
                    <a:pt x="24488" y="0"/>
                  </a:moveTo>
                  <a:lnTo>
                    <a:pt x="2750264" y="0"/>
                  </a:lnTo>
                  <a:cubicBezTo>
                    <a:pt x="2763788" y="0"/>
                    <a:pt x="2774752" y="10964"/>
                    <a:pt x="2774752" y="24488"/>
                  </a:cubicBezTo>
                  <a:lnTo>
                    <a:pt x="2774752" y="1403297"/>
                  </a:lnTo>
                  <a:cubicBezTo>
                    <a:pt x="2774752" y="1416821"/>
                    <a:pt x="2763788" y="1427785"/>
                    <a:pt x="2750264" y="1427785"/>
                  </a:cubicBezTo>
                  <a:lnTo>
                    <a:pt x="24488" y="1427785"/>
                  </a:lnTo>
                  <a:cubicBezTo>
                    <a:pt x="17993" y="1427785"/>
                    <a:pt x="11765" y="1425205"/>
                    <a:pt x="7172" y="1420612"/>
                  </a:cubicBezTo>
                  <a:cubicBezTo>
                    <a:pt x="2580" y="1416020"/>
                    <a:pt x="0" y="1409791"/>
                    <a:pt x="0" y="1403297"/>
                  </a:cubicBezTo>
                  <a:lnTo>
                    <a:pt x="0" y="24488"/>
                  </a:lnTo>
                  <a:cubicBezTo>
                    <a:pt x="0" y="10964"/>
                    <a:pt x="10964" y="0"/>
                    <a:pt x="24488" y="0"/>
                  </a:cubicBezTo>
                  <a:close/>
                </a:path>
              </a:pathLst>
            </a:custGeom>
            <a:solidFill>
              <a:srgbClr val="F3DDD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774752" cy="14658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41150" y="5365167"/>
            <a:ext cx="9144000" cy="6764942"/>
          </a:xfrm>
          <a:custGeom>
            <a:avLst/>
            <a:gdLst/>
            <a:ahLst/>
            <a:cxnLst/>
            <a:rect l="l" t="t" r="r" b="b"/>
            <a:pathLst>
              <a:path w="9144000" h="6764942">
                <a:moveTo>
                  <a:pt x="0" y="0"/>
                </a:moveTo>
                <a:lnTo>
                  <a:pt x="9144000" y="0"/>
                </a:lnTo>
                <a:lnTo>
                  <a:pt x="9144000" y="6764941"/>
                </a:lnTo>
                <a:lnTo>
                  <a:pt x="0" y="67649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875571" y="2541472"/>
            <a:ext cx="504696" cy="4959426"/>
            <a:chOff x="0" y="0"/>
            <a:chExt cx="672928" cy="6612568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672928" cy="664079"/>
              <a:chOff x="0" y="0"/>
              <a:chExt cx="132924" cy="131176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32924" cy="131176"/>
              </a:xfrm>
              <a:custGeom>
                <a:avLst/>
                <a:gdLst/>
                <a:ahLst/>
                <a:cxnLst/>
                <a:rect l="l" t="t" r="r" b="b"/>
                <a:pathLst>
                  <a:path w="132924" h="131176">
                    <a:moveTo>
                      <a:pt x="65588" y="0"/>
                    </a:moveTo>
                    <a:lnTo>
                      <a:pt x="67336" y="0"/>
                    </a:lnTo>
                    <a:cubicBezTo>
                      <a:pt x="84731" y="0"/>
                      <a:pt x="101414" y="6910"/>
                      <a:pt x="113714" y="19210"/>
                    </a:cubicBezTo>
                    <a:cubicBezTo>
                      <a:pt x="126014" y="31510"/>
                      <a:pt x="132924" y="48193"/>
                      <a:pt x="132924" y="65588"/>
                    </a:cubicBezTo>
                    <a:lnTo>
                      <a:pt x="132924" y="65588"/>
                    </a:lnTo>
                    <a:cubicBezTo>
                      <a:pt x="132924" y="101811"/>
                      <a:pt x="103559" y="131176"/>
                      <a:pt x="67336" y="131176"/>
                    </a:cubicBezTo>
                    <a:lnTo>
                      <a:pt x="65588" y="131176"/>
                    </a:lnTo>
                    <a:cubicBezTo>
                      <a:pt x="29365" y="131176"/>
                      <a:pt x="0" y="101811"/>
                      <a:pt x="0" y="65588"/>
                    </a:cubicBezTo>
                    <a:lnTo>
                      <a:pt x="0" y="65588"/>
                    </a:lnTo>
                    <a:cubicBezTo>
                      <a:pt x="0" y="29365"/>
                      <a:pt x="29365" y="0"/>
                      <a:pt x="65588" y="0"/>
                    </a:cubicBezTo>
                    <a:close/>
                  </a:path>
                </a:pathLst>
              </a:custGeom>
              <a:solidFill>
                <a:srgbClr val="FAF1F0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132924" cy="1692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0" y="991415"/>
              <a:ext cx="672928" cy="664079"/>
              <a:chOff x="0" y="0"/>
              <a:chExt cx="132924" cy="131176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32924" cy="131176"/>
              </a:xfrm>
              <a:custGeom>
                <a:avLst/>
                <a:gdLst/>
                <a:ahLst/>
                <a:cxnLst/>
                <a:rect l="l" t="t" r="r" b="b"/>
                <a:pathLst>
                  <a:path w="132924" h="131176">
                    <a:moveTo>
                      <a:pt x="65588" y="0"/>
                    </a:moveTo>
                    <a:lnTo>
                      <a:pt x="67336" y="0"/>
                    </a:lnTo>
                    <a:cubicBezTo>
                      <a:pt x="84731" y="0"/>
                      <a:pt x="101414" y="6910"/>
                      <a:pt x="113714" y="19210"/>
                    </a:cubicBezTo>
                    <a:cubicBezTo>
                      <a:pt x="126014" y="31510"/>
                      <a:pt x="132924" y="48193"/>
                      <a:pt x="132924" y="65588"/>
                    </a:cubicBezTo>
                    <a:lnTo>
                      <a:pt x="132924" y="65588"/>
                    </a:lnTo>
                    <a:cubicBezTo>
                      <a:pt x="132924" y="101811"/>
                      <a:pt x="103559" y="131176"/>
                      <a:pt x="67336" y="131176"/>
                    </a:cubicBezTo>
                    <a:lnTo>
                      <a:pt x="65588" y="131176"/>
                    </a:lnTo>
                    <a:cubicBezTo>
                      <a:pt x="29365" y="131176"/>
                      <a:pt x="0" y="101811"/>
                      <a:pt x="0" y="65588"/>
                    </a:cubicBezTo>
                    <a:lnTo>
                      <a:pt x="0" y="65588"/>
                    </a:lnTo>
                    <a:cubicBezTo>
                      <a:pt x="0" y="29365"/>
                      <a:pt x="29365" y="0"/>
                      <a:pt x="65588" y="0"/>
                    </a:cubicBezTo>
                    <a:close/>
                  </a:path>
                </a:pathLst>
              </a:custGeom>
              <a:solidFill>
                <a:srgbClr val="FAF1F0"/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132924" cy="1692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0" y="1982830"/>
              <a:ext cx="672928" cy="664079"/>
              <a:chOff x="0" y="0"/>
              <a:chExt cx="132924" cy="131176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32924" cy="131176"/>
              </a:xfrm>
              <a:custGeom>
                <a:avLst/>
                <a:gdLst/>
                <a:ahLst/>
                <a:cxnLst/>
                <a:rect l="l" t="t" r="r" b="b"/>
                <a:pathLst>
                  <a:path w="132924" h="131176">
                    <a:moveTo>
                      <a:pt x="65588" y="0"/>
                    </a:moveTo>
                    <a:lnTo>
                      <a:pt x="67336" y="0"/>
                    </a:lnTo>
                    <a:cubicBezTo>
                      <a:pt x="84731" y="0"/>
                      <a:pt x="101414" y="6910"/>
                      <a:pt x="113714" y="19210"/>
                    </a:cubicBezTo>
                    <a:cubicBezTo>
                      <a:pt x="126014" y="31510"/>
                      <a:pt x="132924" y="48193"/>
                      <a:pt x="132924" y="65588"/>
                    </a:cubicBezTo>
                    <a:lnTo>
                      <a:pt x="132924" y="65588"/>
                    </a:lnTo>
                    <a:cubicBezTo>
                      <a:pt x="132924" y="101811"/>
                      <a:pt x="103559" y="131176"/>
                      <a:pt x="67336" y="131176"/>
                    </a:cubicBezTo>
                    <a:lnTo>
                      <a:pt x="65588" y="131176"/>
                    </a:lnTo>
                    <a:cubicBezTo>
                      <a:pt x="29365" y="131176"/>
                      <a:pt x="0" y="101811"/>
                      <a:pt x="0" y="65588"/>
                    </a:cubicBezTo>
                    <a:lnTo>
                      <a:pt x="0" y="65588"/>
                    </a:lnTo>
                    <a:cubicBezTo>
                      <a:pt x="0" y="29365"/>
                      <a:pt x="29365" y="0"/>
                      <a:pt x="65588" y="0"/>
                    </a:cubicBezTo>
                    <a:close/>
                  </a:path>
                </a:pathLst>
              </a:custGeom>
              <a:solidFill>
                <a:srgbClr val="FAF1F0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132924" cy="1692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0" y="2974244"/>
              <a:ext cx="672928" cy="664079"/>
              <a:chOff x="0" y="0"/>
              <a:chExt cx="132924" cy="13117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32924" cy="131176"/>
              </a:xfrm>
              <a:custGeom>
                <a:avLst/>
                <a:gdLst/>
                <a:ahLst/>
                <a:cxnLst/>
                <a:rect l="l" t="t" r="r" b="b"/>
                <a:pathLst>
                  <a:path w="132924" h="131176">
                    <a:moveTo>
                      <a:pt x="65588" y="0"/>
                    </a:moveTo>
                    <a:lnTo>
                      <a:pt x="67336" y="0"/>
                    </a:lnTo>
                    <a:cubicBezTo>
                      <a:pt x="84731" y="0"/>
                      <a:pt x="101414" y="6910"/>
                      <a:pt x="113714" y="19210"/>
                    </a:cubicBezTo>
                    <a:cubicBezTo>
                      <a:pt x="126014" y="31510"/>
                      <a:pt x="132924" y="48193"/>
                      <a:pt x="132924" y="65588"/>
                    </a:cubicBezTo>
                    <a:lnTo>
                      <a:pt x="132924" y="65588"/>
                    </a:lnTo>
                    <a:cubicBezTo>
                      <a:pt x="132924" y="101811"/>
                      <a:pt x="103559" y="131176"/>
                      <a:pt x="67336" y="131176"/>
                    </a:cubicBezTo>
                    <a:lnTo>
                      <a:pt x="65588" y="131176"/>
                    </a:lnTo>
                    <a:cubicBezTo>
                      <a:pt x="29365" y="131176"/>
                      <a:pt x="0" y="101811"/>
                      <a:pt x="0" y="65588"/>
                    </a:cubicBezTo>
                    <a:lnTo>
                      <a:pt x="0" y="65588"/>
                    </a:lnTo>
                    <a:cubicBezTo>
                      <a:pt x="0" y="29365"/>
                      <a:pt x="29365" y="0"/>
                      <a:pt x="65588" y="0"/>
                    </a:cubicBezTo>
                    <a:close/>
                  </a:path>
                </a:pathLst>
              </a:custGeom>
              <a:solidFill>
                <a:srgbClr val="FAF1F0"/>
              </a:solidFill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38100"/>
                <a:ext cx="132924" cy="1692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0" y="3965659"/>
              <a:ext cx="672928" cy="664079"/>
              <a:chOff x="0" y="0"/>
              <a:chExt cx="132924" cy="131176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32924" cy="131176"/>
              </a:xfrm>
              <a:custGeom>
                <a:avLst/>
                <a:gdLst/>
                <a:ahLst/>
                <a:cxnLst/>
                <a:rect l="l" t="t" r="r" b="b"/>
                <a:pathLst>
                  <a:path w="132924" h="131176">
                    <a:moveTo>
                      <a:pt x="65588" y="0"/>
                    </a:moveTo>
                    <a:lnTo>
                      <a:pt x="67336" y="0"/>
                    </a:lnTo>
                    <a:cubicBezTo>
                      <a:pt x="84731" y="0"/>
                      <a:pt x="101414" y="6910"/>
                      <a:pt x="113714" y="19210"/>
                    </a:cubicBezTo>
                    <a:cubicBezTo>
                      <a:pt x="126014" y="31510"/>
                      <a:pt x="132924" y="48193"/>
                      <a:pt x="132924" y="65588"/>
                    </a:cubicBezTo>
                    <a:lnTo>
                      <a:pt x="132924" y="65588"/>
                    </a:lnTo>
                    <a:cubicBezTo>
                      <a:pt x="132924" y="101811"/>
                      <a:pt x="103559" y="131176"/>
                      <a:pt x="67336" y="131176"/>
                    </a:cubicBezTo>
                    <a:lnTo>
                      <a:pt x="65588" y="131176"/>
                    </a:lnTo>
                    <a:cubicBezTo>
                      <a:pt x="29365" y="131176"/>
                      <a:pt x="0" y="101811"/>
                      <a:pt x="0" y="65588"/>
                    </a:cubicBezTo>
                    <a:lnTo>
                      <a:pt x="0" y="65588"/>
                    </a:lnTo>
                    <a:cubicBezTo>
                      <a:pt x="0" y="29365"/>
                      <a:pt x="29365" y="0"/>
                      <a:pt x="65588" y="0"/>
                    </a:cubicBezTo>
                    <a:close/>
                  </a:path>
                </a:pathLst>
              </a:custGeom>
              <a:solidFill>
                <a:srgbClr val="FAF1F0"/>
              </a:solidFill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132924" cy="1692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0" y="4957074"/>
              <a:ext cx="672928" cy="664079"/>
              <a:chOff x="0" y="0"/>
              <a:chExt cx="132924" cy="131176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132924" cy="131176"/>
              </a:xfrm>
              <a:custGeom>
                <a:avLst/>
                <a:gdLst/>
                <a:ahLst/>
                <a:cxnLst/>
                <a:rect l="l" t="t" r="r" b="b"/>
                <a:pathLst>
                  <a:path w="132924" h="131176">
                    <a:moveTo>
                      <a:pt x="65588" y="0"/>
                    </a:moveTo>
                    <a:lnTo>
                      <a:pt x="67336" y="0"/>
                    </a:lnTo>
                    <a:cubicBezTo>
                      <a:pt x="84731" y="0"/>
                      <a:pt x="101414" y="6910"/>
                      <a:pt x="113714" y="19210"/>
                    </a:cubicBezTo>
                    <a:cubicBezTo>
                      <a:pt x="126014" y="31510"/>
                      <a:pt x="132924" y="48193"/>
                      <a:pt x="132924" y="65588"/>
                    </a:cubicBezTo>
                    <a:lnTo>
                      <a:pt x="132924" y="65588"/>
                    </a:lnTo>
                    <a:cubicBezTo>
                      <a:pt x="132924" y="101811"/>
                      <a:pt x="103559" y="131176"/>
                      <a:pt x="67336" y="131176"/>
                    </a:cubicBezTo>
                    <a:lnTo>
                      <a:pt x="65588" y="131176"/>
                    </a:lnTo>
                    <a:cubicBezTo>
                      <a:pt x="29365" y="131176"/>
                      <a:pt x="0" y="101811"/>
                      <a:pt x="0" y="65588"/>
                    </a:cubicBezTo>
                    <a:lnTo>
                      <a:pt x="0" y="65588"/>
                    </a:lnTo>
                    <a:cubicBezTo>
                      <a:pt x="0" y="29365"/>
                      <a:pt x="29365" y="0"/>
                      <a:pt x="65588" y="0"/>
                    </a:cubicBezTo>
                    <a:close/>
                  </a:path>
                </a:pathLst>
              </a:custGeom>
              <a:solidFill>
                <a:srgbClr val="FAF1F0"/>
              </a:solidFill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0" y="-38100"/>
                <a:ext cx="132924" cy="1692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0" y="5948489"/>
              <a:ext cx="672928" cy="664079"/>
              <a:chOff x="0" y="0"/>
              <a:chExt cx="132924" cy="131176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132924" cy="131176"/>
              </a:xfrm>
              <a:custGeom>
                <a:avLst/>
                <a:gdLst/>
                <a:ahLst/>
                <a:cxnLst/>
                <a:rect l="l" t="t" r="r" b="b"/>
                <a:pathLst>
                  <a:path w="132924" h="131176">
                    <a:moveTo>
                      <a:pt x="65588" y="0"/>
                    </a:moveTo>
                    <a:lnTo>
                      <a:pt x="67336" y="0"/>
                    </a:lnTo>
                    <a:cubicBezTo>
                      <a:pt x="84731" y="0"/>
                      <a:pt x="101414" y="6910"/>
                      <a:pt x="113714" y="19210"/>
                    </a:cubicBezTo>
                    <a:cubicBezTo>
                      <a:pt x="126014" y="31510"/>
                      <a:pt x="132924" y="48193"/>
                      <a:pt x="132924" y="65588"/>
                    </a:cubicBezTo>
                    <a:lnTo>
                      <a:pt x="132924" y="65588"/>
                    </a:lnTo>
                    <a:cubicBezTo>
                      <a:pt x="132924" y="101811"/>
                      <a:pt x="103559" y="131176"/>
                      <a:pt x="67336" y="131176"/>
                    </a:cubicBezTo>
                    <a:lnTo>
                      <a:pt x="65588" y="131176"/>
                    </a:lnTo>
                    <a:cubicBezTo>
                      <a:pt x="29365" y="131176"/>
                      <a:pt x="0" y="101811"/>
                      <a:pt x="0" y="65588"/>
                    </a:cubicBezTo>
                    <a:lnTo>
                      <a:pt x="0" y="65588"/>
                    </a:lnTo>
                    <a:cubicBezTo>
                      <a:pt x="0" y="29365"/>
                      <a:pt x="29365" y="0"/>
                      <a:pt x="65588" y="0"/>
                    </a:cubicBezTo>
                    <a:close/>
                  </a:path>
                </a:pathLst>
              </a:custGeom>
              <a:solidFill>
                <a:srgbClr val="FAF1F0"/>
              </a:solidFill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38100"/>
                <a:ext cx="132924" cy="1692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28" name="Freeform 28"/>
          <p:cNvSpPr/>
          <p:nvPr/>
        </p:nvSpPr>
        <p:spPr>
          <a:xfrm>
            <a:off x="1676412" y="2945963"/>
            <a:ext cx="4072030" cy="4220163"/>
          </a:xfrm>
          <a:custGeom>
            <a:avLst/>
            <a:gdLst/>
            <a:ahLst/>
            <a:cxnLst/>
            <a:rect l="l" t="t" r="r" b="b"/>
            <a:pathLst>
              <a:path w="4072030" h="4220163">
                <a:moveTo>
                  <a:pt x="0" y="0"/>
                </a:moveTo>
                <a:lnTo>
                  <a:pt x="4072030" y="0"/>
                </a:lnTo>
                <a:lnTo>
                  <a:pt x="4072030" y="4220163"/>
                </a:lnTo>
                <a:lnTo>
                  <a:pt x="0" y="42201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r="-52002"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6011726" y="1312612"/>
            <a:ext cx="2495148" cy="1228861"/>
          </a:xfrm>
          <a:custGeom>
            <a:avLst/>
            <a:gdLst/>
            <a:ahLst/>
            <a:cxnLst/>
            <a:rect l="l" t="t" r="r" b="b"/>
            <a:pathLst>
              <a:path w="2495148" h="1228861">
                <a:moveTo>
                  <a:pt x="0" y="0"/>
                </a:moveTo>
                <a:lnTo>
                  <a:pt x="2495148" y="0"/>
                </a:lnTo>
                <a:lnTo>
                  <a:pt x="2495148" y="1228860"/>
                </a:lnTo>
                <a:lnTo>
                  <a:pt x="0" y="12288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 rot="-922628">
            <a:off x="15990900" y="8338242"/>
            <a:ext cx="2536800" cy="2165793"/>
          </a:xfrm>
          <a:custGeom>
            <a:avLst/>
            <a:gdLst/>
            <a:ahLst/>
            <a:cxnLst/>
            <a:rect l="l" t="t" r="r" b="b"/>
            <a:pathLst>
              <a:path w="2536800" h="2165793">
                <a:moveTo>
                  <a:pt x="0" y="0"/>
                </a:moveTo>
                <a:lnTo>
                  <a:pt x="2536800" y="0"/>
                </a:lnTo>
                <a:lnTo>
                  <a:pt x="2536800" y="2165793"/>
                </a:lnTo>
                <a:lnTo>
                  <a:pt x="0" y="21657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32" name="TextBox 32"/>
          <p:cNvSpPr txBox="1"/>
          <p:nvPr/>
        </p:nvSpPr>
        <p:spPr>
          <a:xfrm>
            <a:off x="7323368" y="3555545"/>
            <a:ext cx="9044309" cy="2724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82"/>
              </a:lnSpc>
            </a:pPr>
            <a:r>
              <a:rPr lang="en-US" sz="7844" dirty="0" err="1">
                <a:solidFill>
                  <a:srgbClr val="004F70"/>
                </a:solidFill>
                <a:latin typeface="Atma Bold"/>
              </a:rPr>
              <a:t>Apa</a:t>
            </a:r>
            <a:r>
              <a:rPr lang="en-US" sz="7844" dirty="0">
                <a:solidFill>
                  <a:srgbClr val="004F70"/>
                </a:solidFill>
                <a:latin typeface="Atma Bold"/>
              </a:rPr>
              <a:t> </a:t>
            </a:r>
            <a:r>
              <a:rPr lang="en-US" sz="7844" dirty="0" err="1">
                <a:solidFill>
                  <a:srgbClr val="004F70"/>
                </a:solidFill>
                <a:latin typeface="Atma Bold"/>
              </a:rPr>
              <a:t>ada</a:t>
            </a:r>
            <a:r>
              <a:rPr lang="en-US" sz="7844" dirty="0">
                <a:solidFill>
                  <a:srgbClr val="004F70"/>
                </a:solidFill>
                <a:latin typeface="Atma Bold"/>
              </a:rPr>
              <a:t> yang </a:t>
            </a:r>
            <a:r>
              <a:rPr lang="en-US" sz="7844" dirty="0" err="1">
                <a:solidFill>
                  <a:srgbClr val="004F70"/>
                </a:solidFill>
                <a:latin typeface="Atma Bold"/>
              </a:rPr>
              <a:t>ingin</a:t>
            </a:r>
            <a:r>
              <a:rPr lang="en-US" sz="7844" dirty="0">
                <a:solidFill>
                  <a:srgbClr val="004F70"/>
                </a:solidFill>
                <a:latin typeface="Atma Bold"/>
              </a:rPr>
              <a:t> </a:t>
            </a:r>
            <a:r>
              <a:rPr lang="en-US" sz="7844" dirty="0" err="1">
                <a:solidFill>
                  <a:srgbClr val="004F70"/>
                </a:solidFill>
                <a:latin typeface="Atma Bold"/>
              </a:rPr>
              <a:t>ditanyakan</a:t>
            </a:r>
            <a:r>
              <a:rPr lang="en-US" sz="7844" dirty="0">
                <a:solidFill>
                  <a:srgbClr val="004F70"/>
                </a:solidFill>
                <a:latin typeface="Atma Bold"/>
              </a:rPr>
              <a:t>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1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48085" y="4178666"/>
            <a:ext cx="10723483" cy="1812925"/>
            <a:chOff x="0" y="0"/>
            <a:chExt cx="2352885" cy="3977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52885" cy="397782"/>
            </a:xfrm>
            <a:custGeom>
              <a:avLst/>
              <a:gdLst/>
              <a:ahLst/>
              <a:cxnLst/>
              <a:rect l="l" t="t" r="r" b="b"/>
              <a:pathLst>
                <a:path w="2352885" h="397782">
                  <a:moveTo>
                    <a:pt x="28878" y="0"/>
                  </a:moveTo>
                  <a:lnTo>
                    <a:pt x="2324007" y="0"/>
                  </a:lnTo>
                  <a:cubicBezTo>
                    <a:pt x="2331665" y="0"/>
                    <a:pt x="2339011" y="3043"/>
                    <a:pt x="2344427" y="8458"/>
                  </a:cubicBezTo>
                  <a:cubicBezTo>
                    <a:pt x="2349842" y="13874"/>
                    <a:pt x="2352885" y="21219"/>
                    <a:pt x="2352885" y="28878"/>
                  </a:cubicBezTo>
                  <a:lnTo>
                    <a:pt x="2352885" y="368903"/>
                  </a:lnTo>
                  <a:cubicBezTo>
                    <a:pt x="2352885" y="376562"/>
                    <a:pt x="2349842" y="383908"/>
                    <a:pt x="2344427" y="389323"/>
                  </a:cubicBezTo>
                  <a:cubicBezTo>
                    <a:pt x="2339011" y="394739"/>
                    <a:pt x="2331665" y="397782"/>
                    <a:pt x="2324007" y="397782"/>
                  </a:cubicBezTo>
                  <a:lnTo>
                    <a:pt x="28878" y="397782"/>
                  </a:lnTo>
                  <a:cubicBezTo>
                    <a:pt x="21219" y="397782"/>
                    <a:pt x="13874" y="394739"/>
                    <a:pt x="8458" y="389323"/>
                  </a:cubicBezTo>
                  <a:cubicBezTo>
                    <a:pt x="3043" y="383908"/>
                    <a:pt x="0" y="376562"/>
                    <a:pt x="0" y="368903"/>
                  </a:cubicBezTo>
                  <a:lnTo>
                    <a:pt x="0" y="28878"/>
                  </a:lnTo>
                  <a:cubicBezTo>
                    <a:pt x="0" y="21219"/>
                    <a:pt x="3043" y="13874"/>
                    <a:pt x="8458" y="8458"/>
                  </a:cubicBezTo>
                  <a:cubicBezTo>
                    <a:pt x="13874" y="3043"/>
                    <a:pt x="21219" y="0"/>
                    <a:pt x="28878" y="0"/>
                  </a:cubicBezTo>
                  <a:close/>
                </a:path>
              </a:pathLst>
            </a:custGeom>
            <a:solidFill>
              <a:srgbClr val="B9DAB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352885" cy="4358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615979" y="1635277"/>
            <a:ext cx="2495148" cy="1228861"/>
          </a:xfrm>
          <a:custGeom>
            <a:avLst/>
            <a:gdLst/>
            <a:ahLst/>
            <a:cxnLst/>
            <a:rect l="l" t="t" r="r" b="b"/>
            <a:pathLst>
              <a:path w="2495148" h="1228861">
                <a:moveTo>
                  <a:pt x="0" y="0"/>
                </a:moveTo>
                <a:lnTo>
                  <a:pt x="2495148" y="0"/>
                </a:lnTo>
                <a:lnTo>
                  <a:pt x="2495148" y="1228861"/>
                </a:lnTo>
                <a:lnTo>
                  <a:pt x="0" y="12288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864180" y="1672741"/>
            <a:ext cx="3769947" cy="8494621"/>
          </a:xfrm>
          <a:custGeom>
            <a:avLst/>
            <a:gdLst/>
            <a:ahLst/>
            <a:cxnLst/>
            <a:rect l="l" t="t" r="r" b="b"/>
            <a:pathLst>
              <a:path w="3769947" h="8494621">
                <a:moveTo>
                  <a:pt x="0" y="0"/>
                </a:moveTo>
                <a:lnTo>
                  <a:pt x="3769947" y="0"/>
                </a:lnTo>
                <a:lnTo>
                  <a:pt x="3769947" y="8494621"/>
                </a:lnTo>
                <a:lnTo>
                  <a:pt x="0" y="84946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V="1">
            <a:off x="0" y="9426820"/>
            <a:ext cx="1609696" cy="617384"/>
          </a:xfrm>
          <a:custGeom>
            <a:avLst/>
            <a:gdLst/>
            <a:ahLst/>
            <a:cxnLst/>
            <a:rect l="l" t="t" r="r" b="b"/>
            <a:pathLst>
              <a:path w="1609696" h="617384">
                <a:moveTo>
                  <a:pt x="0" y="617384"/>
                </a:moveTo>
                <a:lnTo>
                  <a:pt x="1609696" y="617384"/>
                </a:lnTo>
                <a:lnTo>
                  <a:pt x="1609696" y="0"/>
                </a:lnTo>
                <a:lnTo>
                  <a:pt x="0" y="0"/>
                </a:lnTo>
                <a:lnTo>
                  <a:pt x="0" y="61738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2703103" y="4379806"/>
            <a:ext cx="9044309" cy="1410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82"/>
              </a:lnSpc>
            </a:pPr>
            <a:r>
              <a:rPr lang="en-US" sz="7844" dirty="0" smtClean="0">
                <a:solidFill>
                  <a:srgbClr val="004F70"/>
                </a:solidFill>
                <a:latin typeface="Atma Bold"/>
              </a:rPr>
              <a:t>TERIMAKASIH</a:t>
            </a:r>
            <a:endParaRPr lang="en-US" sz="7844" dirty="0">
              <a:solidFill>
                <a:srgbClr val="004F70"/>
              </a:solidFill>
              <a:latin typeface="Atma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654967" y="3397250"/>
            <a:ext cx="9092445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99"/>
              </a:lnSpc>
            </a:pPr>
            <a:endParaRPr lang="en-US" sz="3999" dirty="0">
              <a:solidFill>
                <a:srgbClr val="5A7A8A"/>
              </a:solidFill>
              <a:latin typeface="Nefelibata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628</Words>
  <Application>Microsoft Office PowerPoint</Application>
  <PresentationFormat>Custom</PresentationFormat>
  <Paragraphs>45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Calibri</vt:lpstr>
      <vt:lpstr>Laila Medium</vt:lpstr>
      <vt:lpstr>Arial</vt:lpstr>
      <vt:lpstr>Nefelibata Sans</vt:lpstr>
      <vt:lpstr>Balsamiq Sans Bold</vt:lpstr>
      <vt:lpstr>Times New Roman</vt:lpstr>
      <vt:lpstr>Balsamiq Sans</vt:lpstr>
      <vt:lpstr>Atma Bold</vt:lpstr>
      <vt:lpstr>Comic Sans MS</vt:lpstr>
      <vt:lpstr>Knewave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Bedah Capaian Pembelajaran Mata Pelajaran Pendidikan Pancasila Fase D (Kelas 7-9)</dc:title>
  <cp:lastModifiedBy>user</cp:lastModifiedBy>
  <cp:revision>9</cp:revision>
  <dcterms:created xsi:type="dcterms:W3CDTF">2006-08-16T00:00:00Z</dcterms:created>
  <dcterms:modified xsi:type="dcterms:W3CDTF">2024-01-22T05:28:42Z</dcterms:modified>
  <dc:identifier>DAF6JNCUo2g</dc:identifier>
</cp:coreProperties>
</file>