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6" r:id="rId7"/>
    <p:sldId id="261" r:id="rId8"/>
    <p:sldId id="265" r:id="rId9"/>
    <p:sldId id="260" r:id="rId10"/>
    <p:sldId id="262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3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03EFED-10ED-4ED5-B55C-D05C85C05C3F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E65F22E-B168-41C5-AFA5-832818B955B9}">
      <dgm:prSet/>
      <dgm:spPr/>
      <dgm:t>
        <a:bodyPr/>
        <a:lstStyle/>
        <a:p>
          <a:r>
            <a:rPr lang="fi-FI" b="0" i="0"/>
            <a:t>Partai Politik</a:t>
          </a:r>
          <a:endParaRPr lang="en-US"/>
        </a:p>
      </dgm:t>
    </dgm:pt>
    <dgm:pt modelId="{07608CD4-4E45-444B-B65F-7A7BF7CEDC5A}" type="parTrans" cxnId="{889ECB58-9BBA-44AB-8E2E-BEA6ADF4DC81}">
      <dgm:prSet/>
      <dgm:spPr/>
      <dgm:t>
        <a:bodyPr/>
        <a:lstStyle/>
        <a:p>
          <a:endParaRPr lang="en-US"/>
        </a:p>
      </dgm:t>
    </dgm:pt>
    <dgm:pt modelId="{35023323-95BB-418D-953E-B482C1FDFF85}" type="sibTrans" cxnId="{889ECB58-9BBA-44AB-8E2E-BEA6ADF4DC81}">
      <dgm:prSet/>
      <dgm:spPr/>
      <dgm:t>
        <a:bodyPr/>
        <a:lstStyle/>
        <a:p>
          <a:endParaRPr lang="en-US"/>
        </a:p>
      </dgm:t>
    </dgm:pt>
    <dgm:pt modelId="{D0501724-B509-496E-A829-6C384CC9AAC6}">
      <dgm:prSet/>
      <dgm:spPr/>
      <dgm:t>
        <a:bodyPr/>
        <a:lstStyle/>
        <a:p>
          <a:r>
            <a:rPr lang="fi-FI" b="0" i="0"/>
            <a:t>Pemilihan Umum </a:t>
          </a:r>
          <a:endParaRPr lang="en-US"/>
        </a:p>
      </dgm:t>
    </dgm:pt>
    <dgm:pt modelId="{FB15A097-FC18-44DA-A827-A5AD3D71297B}" type="parTrans" cxnId="{8ABFDA3B-1ABE-4039-8A56-7C6A01AEBE77}">
      <dgm:prSet/>
      <dgm:spPr/>
      <dgm:t>
        <a:bodyPr/>
        <a:lstStyle/>
        <a:p>
          <a:endParaRPr lang="en-US"/>
        </a:p>
      </dgm:t>
    </dgm:pt>
    <dgm:pt modelId="{63ACCDD1-B402-4915-A635-06E21C602F6D}" type="sibTrans" cxnId="{8ABFDA3B-1ABE-4039-8A56-7C6A01AEBE77}">
      <dgm:prSet/>
      <dgm:spPr/>
      <dgm:t>
        <a:bodyPr/>
        <a:lstStyle/>
        <a:p>
          <a:endParaRPr lang="en-US"/>
        </a:p>
      </dgm:t>
    </dgm:pt>
    <dgm:pt modelId="{5CFB531A-7198-4E64-AF9C-5124975708F7}">
      <dgm:prSet/>
      <dgm:spPr/>
      <dgm:t>
        <a:bodyPr/>
        <a:lstStyle/>
        <a:p>
          <a:r>
            <a:rPr lang="fi-FI" b="0" i="0"/>
            <a:t>Badan Perwakilan Rakyat</a:t>
          </a:r>
          <a:endParaRPr lang="en-US"/>
        </a:p>
      </dgm:t>
    </dgm:pt>
    <dgm:pt modelId="{FA7D41CE-E03E-4995-A383-292DB048E9AC}" type="parTrans" cxnId="{D72ACDEA-CE79-428B-BBC1-C2230C8D3DAC}">
      <dgm:prSet/>
      <dgm:spPr/>
      <dgm:t>
        <a:bodyPr/>
        <a:lstStyle/>
        <a:p>
          <a:endParaRPr lang="en-US"/>
        </a:p>
      </dgm:t>
    </dgm:pt>
    <dgm:pt modelId="{17F43FEC-A30D-49D0-B496-EEE6F5A8ABC3}" type="sibTrans" cxnId="{D72ACDEA-CE79-428B-BBC1-C2230C8D3DAC}">
      <dgm:prSet/>
      <dgm:spPr/>
      <dgm:t>
        <a:bodyPr/>
        <a:lstStyle/>
        <a:p>
          <a:endParaRPr lang="en-US"/>
        </a:p>
      </dgm:t>
    </dgm:pt>
    <dgm:pt modelId="{735FE69E-B5D9-4CA3-BA6C-2D89BE55FA75}" type="pres">
      <dgm:prSet presAssocID="{3A03EFED-10ED-4ED5-B55C-D05C85C05C3F}" presName="Name0" presStyleCnt="0">
        <dgm:presLayoutVars>
          <dgm:dir/>
          <dgm:animLvl val="lvl"/>
          <dgm:resizeHandles val="exact"/>
        </dgm:presLayoutVars>
      </dgm:prSet>
      <dgm:spPr/>
    </dgm:pt>
    <dgm:pt modelId="{D9E7F040-43DE-4F4E-9434-CCEBC0FC2A8B}" type="pres">
      <dgm:prSet presAssocID="{6E65F22E-B168-41C5-AFA5-832818B955B9}" presName="linNode" presStyleCnt="0"/>
      <dgm:spPr/>
    </dgm:pt>
    <dgm:pt modelId="{0B6D97B4-BD37-4FA7-8B11-5AAF3127DD95}" type="pres">
      <dgm:prSet presAssocID="{6E65F22E-B168-41C5-AFA5-832818B955B9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364BF89-6F99-4E64-AF2C-6032BDAD277E}" type="pres">
      <dgm:prSet presAssocID="{35023323-95BB-418D-953E-B482C1FDFF85}" presName="sp" presStyleCnt="0"/>
      <dgm:spPr/>
    </dgm:pt>
    <dgm:pt modelId="{F6FB5DC1-2034-4734-B6D1-94E8CC37A4F4}" type="pres">
      <dgm:prSet presAssocID="{D0501724-B509-496E-A829-6C384CC9AAC6}" presName="linNode" presStyleCnt="0"/>
      <dgm:spPr/>
    </dgm:pt>
    <dgm:pt modelId="{6625005B-DA6B-4704-9983-60379F56F35D}" type="pres">
      <dgm:prSet presAssocID="{D0501724-B509-496E-A829-6C384CC9AAC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AED0C27-9805-4AB0-9A53-50161AEAB189}" type="pres">
      <dgm:prSet presAssocID="{63ACCDD1-B402-4915-A635-06E21C602F6D}" presName="sp" presStyleCnt="0"/>
      <dgm:spPr/>
    </dgm:pt>
    <dgm:pt modelId="{0D06DAF2-9D00-4532-971F-DCFE802A726C}" type="pres">
      <dgm:prSet presAssocID="{5CFB531A-7198-4E64-AF9C-5124975708F7}" presName="linNode" presStyleCnt="0"/>
      <dgm:spPr/>
    </dgm:pt>
    <dgm:pt modelId="{5154D8D3-B834-472E-81C5-3014891B84BC}" type="pres">
      <dgm:prSet presAssocID="{5CFB531A-7198-4E64-AF9C-5124975708F7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80534537-41C7-4F7B-9804-92664C167AE5}" type="presOf" srcId="{D0501724-B509-496E-A829-6C384CC9AAC6}" destId="{6625005B-DA6B-4704-9983-60379F56F35D}" srcOrd="0" destOrd="0" presId="urn:microsoft.com/office/officeart/2005/8/layout/vList5"/>
    <dgm:cxn modelId="{8ABFDA3B-1ABE-4039-8A56-7C6A01AEBE77}" srcId="{3A03EFED-10ED-4ED5-B55C-D05C85C05C3F}" destId="{D0501724-B509-496E-A829-6C384CC9AAC6}" srcOrd="1" destOrd="0" parTransId="{FB15A097-FC18-44DA-A827-A5AD3D71297B}" sibTransId="{63ACCDD1-B402-4915-A635-06E21C602F6D}"/>
    <dgm:cxn modelId="{889ECB58-9BBA-44AB-8E2E-BEA6ADF4DC81}" srcId="{3A03EFED-10ED-4ED5-B55C-D05C85C05C3F}" destId="{6E65F22E-B168-41C5-AFA5-832818B955B9}" srcOrd="0" destOrd="0" parTransId="{07608CD4-4E45-444B-B65F-7A7BF7CEDC5A}" sibTransId="{35023323-95BB-418D-953E-B482C1FDFF85}"/>
    <dgm:cxn modelId="{88070BA9-7DE5-4877-A471-0F9F89787FB0}" type="presOf" srcId="{6E65F22E-B168-41C5-AFA5-832818B955B9}" destId="{0B6D97B4-BD37-4FA7-8B11-5AAF3127DD95}" srcOrd="0" destOrd="0" presId="urn:microsoft.com/office/officeart/2005/8/layout/vList5"/>
    <dgm:cxn modelId="{DC17EAB1-C76A-4789-A1B7-5A857F89CB04}" type="presOf" srcId="{3A03EFED-10ED-4ED5-B55C-D05C85C05C3F}" destId="{735FE69E-B5D9-4CA3-BA6C-2D89BE55FA75}" srcOrd="0" destOrd="0" presId="urn:microsoft.com/office/officeart/2005/8/layout/vList5"/>
    <dgm:cxn modelId="{D84FCFE7-4001-408F-A99D-C9490EBE6C5D}" type="presOf" srcId="{5CFB531A-7198-4E64-AF9C-5124975708F7}" destId="{5154D8D3-B834-472E-81C5-3014891B84BC}" srcOrd="0" destOrd="0" presId="urn:microsoft.com/office/officeart/2005/8/layout/vList5"/>
    <dgm:cxn modelId="{D72ACDEA-CE79-428B-BBC1-C2230C8D3DAC}" srcId="{3A03EFED-10ED-4ED5-B55C-D05C85C05C3F}" destId="{5CFB531A-7198-4E64-AF9C-5124975708F7}" srcOrd="2" destOrd="0" parTransId="{FA7D41CE-E03E-4995-A383-292DB048E9AC}" sibTransId="{17F43FEC-A30D-49D0-B496-EEE6F5A8ABC3}"/>
    <dgm:cxn modelId="{76CAD644-5CC2-4E20-B220-88643A0F103E}" type="presParOf" srcId="{735FE69E-B5D9-4CA3-BA6C-2D89BE55FA75}" destId="{D9E7F040-43DE-4F4E-9434-CCEBC0FC2A8B}" srcOrd="0" destOrd="0" presId="urn:microsoft.com/office/officeart/2005/8/layout/vList5"/>
    <dgm:cxn modelId="{59ECFF4D-4EEC-45CE-BC02-4AD93DBB68CA}" type="presParOf" srcId="{D9E7F040-43DE-4F4E-9434-CCEBC0FC2A8B}" destId="{0B6D97B4-BD37-4FA7-8B11-5AAF3127DD95}" srcOrd="0" destOrd="0" presId="urn:microsoft.com/office/officeart/2005/8/layout/vList5"/>
    <dgm:cxn modelId="{DB5D63E0-3EA7-4E2A-ABE0-4679DA98170A}" type="presParOf" srcId="{735FE69E-B5D9-4CA3-BA6C-2D89BE55FA75}" destId="{5364BF89-6F99-4E64-AF2C-6032BDAD277E}" srcOrd="1" destOrd="0" presId="urn:microsoft.com/office/officeart/2005/8/layout/vList5"/>
    <dgm:cxn modelId="{3F449F00-8686-4246-9020-637BD679DEAC}" type="presParOf" srcId="{735FE69E-B5D9-4CA3-BA6C-2D89BE55FA75}" destId="{F6FB5DC1-2034-4734-B6D1-94E8CC37A4F4}" srcOrd="2" destOrd="0" presId="urn:microsoft.com/office/officeart/2005/8/layout/vList5"/>
    <dgm:cxn modelId="{98ACB234-62AB-415B-98F0-E2CA730EF525}" type="presParOf" srcId="{F6FB5DC1-2034-4734-B6D1-94E8CC37A4F4}" destId="{6625005B-DA6B-4704-9983-60379F56F35D}" srcOrd="0" destOrd="0" presId="urn:microsoft.com/office/officeart/2005/8/layout/vList5"/>
    <dgm:cxn modelId="{B3B9743A-492B-4C35-9C30-638DEE01A385}" type="presParOf" srcId="{735FE69E-B5D9-4CA3-BA6C-2D89BE55FA75}" destId="{DAED0C27-9805-4AB0-9A53-50161AEAB189}" srcOrd="3" destOrd="0" presId="urn:microsoft.com/office/officeart/2005/8/layout/vList5"/>
    <dgm:cxn modelId="{209E78D3-68E5-43BA-AFD5-9AC9D4F0D821}" type="presParOf" srcId="{735FE69E-B5D9-4CA3-BA6C-2D89BE55FA75}" destId="{0D06DAF2-9D00-4532-971F-DCFE802A726C}" srcOrd="4" destOrd="0" presId="urn:microsoft.com/office/officeart/2005/8/layout/vList5"/>
    <dgm:cxn modelId="{18D08767-090C-4144-B149-01974CEB1A94}" type="presParOf" srcId="{0D06DAF2-9D00-4532-971F-DCFE802A726C}" destId="{5154D8D3-B834-472E-81C5-3014891B84B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65CB0D-6934-460F-9EC4-0FF6C4AB7E41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64C26DF-5917-48DF-B4AE-F538526ACAA0}">
      <dgm:prSet custT="1"/>
      <dgm:spPr/>
      <dgm:t>
        <a:bodyPr/>
        <a:lstStyle/>
        <a:p>
          <a:r>
            <a:rPr lang="en-ID" sz="1800" b="0" i="0" dirty="0" err="1"/>
            <a:t>suatu</a:t>
          </a:r>
          <a:r>
            <a:rPr lang="en-ID" sz="1800" b="0" i="0" dirty="0"/>
            <a:t> </a:t>
          </a:r>
          <a:r>
            <a:rPr lang="en-ID" sz="1800" b="0" i="0" dirty="0" err="1"/>
            <a:t>kelompok</a:t>
          </a:r>
          <a:r>
            <a:rPr lang="en-ID" sz="1800" b="0" i="0" dirty="0"/>
            <a:t> yang </a:t>
          </a:r>
          <a:r>
            <a:rPr lang="en-ID" sz="1800" b="0" i="0" dirty="0" err="1"/>
            <a:t>mengajukan</a:t>
          </a:r>
          <a:r>
            <a:rPr lang="en-ID" sz="1800" b="0" i="0" dirty="0"/>
            <a:t> </a:t>
          </a:r>
          <a:r>
            <a:rPr lang="en-ID" sz="1800" b="0" i="0" dirty="0" err="1"/>
            <a:t>calon-calon</a:t>
          </a:r>
          <a:r>
            <a:rPr lang="en-ID" sz="1800" b="0" i="0" dirty="0"/>
            <a:t> </a:t>
          </a:r>
          <a:r>
            <a:rPr lang="en-ID" sz="1800" b="0" i="0" dirty="0" err="1"/>
            <a:t>bagi</a:t>
          </a:r>
          <a:r>
            <a:rPr lang="en-ID" sz="1800" b="0" i="0" dirty="0"/>
            <a:t> </a:t>
          </a:r>
          <a:r>
            <a:rPr lang="en-ID" sz="1800" b="0" i="0" dirty="0" err="1"/>
            <a:t>jabatan</a:t>
          </a:r>
          <a:r>
            <a:rPr lang="en-ID" sz="1800" b="0" i="0" dirty="0"/>
            <a:t> </a:t>
          </a:r>
          <a:r>
            <a:rPr lang="en-ID" sz="1800" b="0" i="0" dirty="0" err="1"/>
            <a:t>publik</a:t>
          </a:r>
          <a:r>
            <a:rPr lang="en-ID" sz="1800" b="0" i="0" dirty="0"/>
            <a:t> </a:t>
          </a:r>
          <a:r>
            <a:rPr lang="en-ID" sz="1800" b="0" i="0" dirty="0" err="1"/>
            <a:t>untuk</a:t>
          </a:r>
          <a:r>
            <a:rPr lang="en-ID" sz="1800" b="0" i="0" dirty="0"/>
            <a:t> </a:t>
          </a:r>
          <a:r>
            <a:rPr lang="en-ID" sz="1800" b="0" i="0" dirty="0" err="1"/>
            <a:t>dipilih</a:t>
          </a:r>
          <a:r>
            <a:rPr lang="en-ID" sz="1800" b="0" i="0" dirty="0"/>
            <a:t> oleh rakyat </a:t>
          </a:r>
          <a:r>
            <a:rPr lang="en-ID" sz="1800" b="0" i="0" dirty="0" err="1"/>
            <a:t>sehingga</a:t>
          </a:r>
          <a:r>
            <a:rPr lang="en-ID" sz="1800" b="0" i="0" dirty="0"/>
            <a:t> </a:t>
          </a:r>
          <a:r>
            <a:rPr lang="en-ID" sz="1800" b="0" i="0" dirty="0" err="1"/>
            <a:t>dapat</a:t>
          </a:r>
          <a:r>
            <a:rPr lang="en-ID" sz="1800" b="0" i="0" dirty="0"/>
            <a:t> </a:t>
          </a:r>
          <a:r>
            <a:rPr lang="en-ID" sz="1800" b="0" i="0" dirty="0" err="1"/>
            <a:t>mengontrol</a:t>
          </a:r>
          <a:r>
            <a:rPr lang="en-ID" sz="1800" b="0" i="0" dirty="0"/>
            <a:t> </a:t>
          </a:r>
          <a:r>
            <a:rPr lang="en-ID" sz="1800" b="0" i="0" dirty="0" err="1"/>
            <a:t>atau</a:t>
          </a:r>
          <a:r>
            <a:rPr lang="en-ID" sz="1800" b="0" i="0" dirty="0"/>
            <a:t> </a:t>
          </a:r>
          <a:r>
            <a:rPr lang="en-ID" sz="1800" b="0" i="0" dirty="0" err="1"/>
            <a:t>memengaruhi</a:t>
          </a:r>
          <a:r>
            <a:rPr lang="en-ID" sz="1800" b="0" i="0" dirty="0"/>
            <a:t> </a:t>
          </a:r>
          <a:r>
            <a:rPr lang="en-ID" sz="1800" b="0" i="0" dirty="0" err="1"/>
            <a:t>berbagai</a:t>
          </a:r>
          <a:r>
            <a:rPr lang="en-ID" sz="1800" b="0" i="0" dirty="0"/>
            <a:t> </a:t>
          </a:r>
          <a:r>
            <a:rPr lang="en-ID" sz="1800" b="0" i="0" dirty="0" err="1"/>
            <a:t>tindakan</a:t>
          </a:r>
          <a:r>
            <a:rPr lang="en-ID" sz="1800" b="0" i="0" dirty="0"/>
            <a:t> </a:t>
          </a:r>
          <a:r>
            <a:rPr lang="en-ID" sz="1800" b="0" i="0" dirty="0" err="1"/>
            <a:t>pemerintah</a:t>
          </a:r>
          <a:r>
            <a:rPr lang="en-ID" sz="1800" b="0" i="0" dirty="0"/>
            <a:t>   (</a:t>
          </a:r>
          <a:r>
            <a:rPr lang="en-ID" sz="1800" b="0" i="0" dirty="0" err="1"/>
            <a:t>Ichlasul</a:t>
          </a:r>
          <a:r>
            <a:rPr lang="en-ID" sz="1800" b="0" i="0" dirty="0"/>
            <a:t> Amal)</a:t>
          </a:r>
          <a:endParaRPr lang="en-US" sz="1800" dirty="0"/>
        </a:p>
      </dgm:t>
    </dgm:pt>
    <dgm:pt modelId="{79994E43-93F8-46AD-BC6A-06EE46888020}" type="parTrans" cxnId="{6BE3765F-9EE6-4DDC-B0FE-95C961F16F26}">
      <dgm:prSet/>
      <dgm:spPr/>
      <dgm:t>
        <a:bodyPr/>
        <a:lstStyle/>
        <a:p>
          <a:endParaRPr lang="en-US" sz="2000"/>
        </a:p>
      </dgm:t>
    </dgm:pt>
    <dgm:pt modelId="{4DF7FAC7-E6D2-41F0-8633-76E70964F2C6}" type="sibTrans" cxnId="{6BE3765F-9EE6-4DDC-B0FE-95C961F16F26}">
      <dgm:prSet custT="1"/>
      <dgm:spPr/>
      <dgm:t>
        <a:bodyPr/>
        <a:lstStyle/>
        <a:p>
          <a:endParaRPr lang="en-US" sz="1400"/>
        </a:p>
      </dgm:t>
    </dgm:pt>
    <dgm:pt modelId="{544DCD38-0FFD-4B11-A170-A6ABAD55DDEA}">
      <dgm:prSet custT="1"/>
      <dgm:spPr/>
      <dgm:t>
        <a:bodyPr/>
        <a:lstStyle/>
        <a:p>
          <a:r>
            <a:rPr lang="en-ID" sz="1800" b="0" i="0" dirty="0" err="1"/>
            <a:t>suatu</a:t>
          </a:r>
          <a:r>
            <a:rPr lang="en-ID" sz="1800" b="0" i="0" dirty="0"/>
            <a:t> </a:t>
          </a:r>
          <a:r>
            <a:rPr lang="en-ID" sz="1800" b="0" i="0" dirty="0" err="1"/>
            <a:t>kelompok</a:t>
          </a:r>
          <a:r>
            <a:rPr lang="en-ID" sz="1800" b="0" i="0" dirty="0"/>
            <a:t> </a:t>
          </a:r>
          <a:r>
            <a:rPr lang="en-ID" sz="1800" b="0" i="0" dirty="0" err="1"/>
            <a:t>terorganisasi</a:t>
          </a:r>
          <a:r>
            <a:rPr lang="en-ID" sz="1800" b="0" i="0" dirty="0"/>
            <a:t> yang </a:t>
          </a:r>
          <a:r>
            <a:rPr lang="en-ID" sz="1800" b="0" i="0" dirty="0" err="1"/>
            <a:t>anggotanya</a:t>
          </a:r>
          <a:r>
            <a:rPr lang="en-ID" sz="1800" b="0" i="0" dirty="0"/>
            <a:t> </a:t>
          </a:r>
          <a:r>
            <a:rPr lang="en-ID" sz="1800" b="0" i="0" dirty="0" err="1"/>
            <a:t>memiliki</a:t>
          </a:r>
          <a:r>
            <a:rPr lang="en-ID" sz="1800" b="0" i="0" dirty="0"/>
            <a:t> </a:t>
          </a:r>
          <a:r>
            <a:rPr lang="en-ID" sz="1800" b="0" i="0" dirty="0" err="1"/>
            <a:t>orientasi</a:t>
          </a:r>
          <a:r>
            <a:rPr lang="en-ID" sz="1800" b="0" i="0" dirty="0"/>
            <a:t>, </a:t>
          </a:r>
          <a:r>
            <a:rPr lang="en-ID" sz="1800" b="0" i="0" dirty="0" err="1"/>
            <a:t>nilai</a:t>
          </a:r>
          <a:r>
            <a:rPr lang="en-ID" sz="1800" b="0" i="0" dirty="0"/>
            <a:t> dan </a:t>
          </a:r>
          <a:r>
            <a:rPr lang="en-ID" sz="1800" b="0" i="0" dirty="0" err="1"/>
            <a:t>cita-cita</a:t>
          </a:r>
          <a:r>
            <a:rPr lang="en-ID" sz="1800" b="0" i="0" dirty="0"/>
            <a:t> yang </a:t>
          </a:r>
          <a:r>
            <a:rPr lang="en-ID" sz="1800" b="0" i="0" dirty="0" err="1"/>
            <a:t>sama</a:t>
          </a:r>
          <a:r>
            <a:rPr lang="en-ID" sz="1800" b="0" i="0" dirty="0"/>
            <a:t>, </a:t>
          </a:r>
          <a:r>
            <a:rPr lang="en-ID" sz="1800" b="0" i="0" dirty="0" err="1"/>
            <a:t>serta</a:t>
          </a:r>
          <a:r>
            <a:rPr lang="en-ID" sz="1800" b="0" i="0" dirty="0"/>
            <a:t> </a:t>
          </a:r>
          <a:r>
            <a:rPr lang="en-ID" sz="1800" b="0" i="0" dirty="0" err="1"/>
            <a:t>memiliki</a:t>
          </a:r>
          <a:r>
            <a:rPr lang="en-ID" sz="1800" b="0" i="0" dirty="0"/>
            <a:t> </a:t>
          </a:r>
          <a:r>
            <a:rPr lang="en-ID" sz="1800" b="0" i="0" dirty="0" err="1"/>
            <a:t>tujuan</a:t>
          </a:r>
          <a:r>
            <a:rPr lang="en-ID" sz="1800" b="0" i="0" dirty="0"/>
            <a:t> </a:t>
          </a:r>
          <a:r>
            <a:rPr lang="en-ID" sz="1800" b="0" i="0" dirty="0" err="1"/>
            <a:t>untuk</a:t>
          </a:r>
          <a:r>
            <a:rPr lang="en-ID" sz="1800" b="0" i="0" dirty="0"/>
            <a:t> </a:t>
          </a:r>
          <a:r>
            <a:rPr lang="en-ID" sz="1800" b="0" i="0" dirty="0" err="1"/>
            <a:t>memperoleh</a:t>
          </a:r>
          <a:r>
            <a:rPr lang="en-ID" sz="1800" b="0" i="0" dirty="0"/>
            <a:t> </a:t>
          </a:r>
          <a:r>
            <a:rPr lang="en-ID" sz="1800" b="0" i="0" dirty="0" err="1"/>
            <a:t>kekuasaan</a:t>
          </a:r>
          <a:r>
            <a:rPr lang="en-ID" sz="1800" b="0" i="0" dirty="0"/>
            <a:t> </a:t>
          </a:r>
          <a:r>
            <a:rPr lang="en-ID" sz="1800" b="0" i="0" dirty="0" err="1"/>
            <a:t>politik</a:t>
          </a:r>
          <a:r>
            <a:rPr lang="en-ID" sz="1800" b="0" i="0" dirty="0"/>
            <a:t> dan </a:t>
          </a:r>
          <a:r>
            <a:rPr lang="en-ID" sz="1800" b="0" i="0" dirty="0" err="1"/>
            <a:t>merebut</a:t>
          </a:r>
          <a:r>
            <a:rPr lang="en-ID" sz="1800" b="0" i="0" dirty="0"/>
            <a:t> </a:t>
          </a:r>
          <a:r>
            <a:rPr lang="en-ID" sz="1800" b="0" i="0" dirty="0" err="1"/>
            <a:t>kedudukan</a:t>
          </a:r>
          <a:r>
            <a:rPr lang="en-ID" sz="1800" b="0" i="0" dirty="0"/>
            <a:t> </a:t>
          </a:r>
          <a:r>
            <a:rPr lang="en-ID" sz="1800" b="0" i="0" dirty="0" err="1"/>
            <a:t>politik</a:t>
          </a:r>
          <a:r>
            <a:rPr lang="en-ID" sz="1800" b="0" i="0" dirty="0"/>
            <a:t> </a:t>
          </a:r>
          <a:r>
            <a:rPr lang="en-ID" sz="1800" b="0" i="0" dirty="0" err="1"/>
            <a:t>dengan</a:t>
          </a:r>
          <a:r>
            <a:rPr lang="en-ID" sz="1800" b="0" i="0" dirty="0"/>
            <a:t> </a:t>
          </a:r>
          <a:r>
            <a:rPr lang="en-ID" sz="1800" b="0" i="0" dirty="0" err="1"/>
            <a:t>cara</a:t>
          </a:r>
          <a:r>
            <a:rPr lang="en-ID" sz="1800" b="0" i="0" dirty="0"/>
            <a:t> </a:t>
          </a:r>
          <a:r>
            <a:rPr lang="en-ID" sz="1800" b="0" i="0" dirty="0" err="1"/>
            <a:t>konstitusional</a:t>
          </a:r>
          <a:r>
            <a:rPr lang="en-ID" sz="1800" dirty="0"/>
            <a:t> (Miriam </a:t>
          </a:r>
          <a:r>
            <a:rPr lang="en-ID" sz="1800" dirty="0" err="1"/>
            <a:t>Budiardjo</a:t>
          </a:r>
          <a:r>
            <a:rPr lang="en-ID" sz="1800" dirty="0"/>
            <a:t>)</a:t>
          </a:r>
          <a:endParaRPr lang="en-US" sz="1800" dirty="0"/>
        </a:p>
      </dgm:t>
    </dgm:pt>
    <dgm:pt modelId="{8C55F821-4A03-443B-B904-AA10EC4C503F}" type="parTrans" cxnId="{9C0ACB96-5D96-419B-A17B-17F1F24565C6}">
      <dgm:prSet/>
      <dgm:spPr/>
      <dgm:t>
        <a:bodyPr/>
        <a:lstStyle/>
        <a:p>
          <a:endParaRPr lang="en-US" sz="2000"/>
        </a:p>
      </dgm:t>
    </dgm:pt>
    <dgm:pt modelId="{F3407BEE-9F2E-43D2-9F36-422BEAB23B9B}" type="sibTrans" cxnId="{9C0ACB96-5D96-419B-A17B-17F1F24565C6}">
      <dgm:prSet custT="1"/>
      <dgm:spPr/>
      <dgm:t>
        <a:bodyPr/>
        <a:lstStyle/>
        <a:p>
          <a:endParaRPr lang="en-US" sz="1400"/>
        </a:p>
      </dgm:t>
    </dgm:pt>
    <dgm:pt modelId="{21E14A3A-E780-4D29-8FEC-44CF4AE09E0E}">
      <dgm:prSet custT="1"/>
      <dgm:spPr/>
      <dgm:t>
        <a:bodyPr/>
        <a:lstStyle/>
        <a:p>
          <a:endParaRPr lang="en-ID" sz="1800" dirty="0"/>
        </a:p>
        <a:p>
          <a:r>
            <a:rPr lang="en-ID" sz="1800" dirty="0" err="1"/>
            <a:t>Organisasi</a:t>
          </a:r>
          <a:r>
            <a:rPr lang="en-ID" sz="1800" dirty="0"/>
            <a:t> yang </a:t>
          </a:r>
          <a:r>
            <a:rPr lang="en-ID" sz="1800" dirty="0" err="1"/>
            <a:t>bersifat</a:t>
          </a:r>
          <a:r>
            <a:rPr lang="en-ID" sz="1800" dirty="0"/>
            <a:t> </a:t>
          </a:r>
          <a:r>
            <a:rPr lang="en-ID" sz="1800" dirty="0" err="1"/>
            <a:t>nasional</a:t>
          </a:r>
          <a:r>
            <a:rPr lang="en-ID" sz="1800" dirty="0"/>
            <a:t> dan </a:t>
          </a:r>
          <a:r>
            <a:rPr lang="en-ID" sz="1800" dirty="0" err="1"/>
            <a:t>dibentuk</a:t>
          </a:r>
          <a:r>
            <a:rPr lang="en-ID" sz="1800" dirty="0"/>
            <a:t> oleh </a:t>
          </a:r>
          <a:r>
            <a:rPr lang="en-ID" sz="1800" dirty="0" err="1"/>
            <a:t>sekelompok</a:t>
          </a:r>
          <a:r>
            <a:rPr lang="en-ID" sz="1800" dirty="0"/>
            <a:t> </a:t>
          </a:r>
          <a:r>
            <a:rPr lang="en-ID" sz="1800" dirty="0" err="1"/>
            <a:t>warga</a:t>
          </a:r>
          <a:r>
            <a:rPr lang="en-ID" sz="1800" dirty="0"/>
            <a:t> negara Indonesia </a:t>
          </a:r>
          <a:r>
            <a:rPr lang="en-ID" sz="1800" dirty="0" err="1"/>
            <a:t>secara</a:t>
          </a:r>
          <a:r>
            <a:rPr lang="en-ID" sz="1800" dirty="0"/>
            <a:t> </a:t>
          </a:r>
          <a:r>
            <a:rPr lang="en-ID" sz="1800" dirty="0" err="1"/>
            <a:t>sukarela</a:t>
          </a:r>
          <a:r>
            <a:rPr lang="en-ID" sz="1800" dirty="0"/>
            <a:t> </a:t>
          </a:r>
          <a:r>
            <a:rPr lang="en-ID" sz="1800" dirty="0" err="1"/>
            <a:t>atas</a:t>
          </a:r>
          <a:r>
            <a:rPr lang="en-ID" sz="1800" dirty="0"/>
            <a:t> </a:t>
          </a:r>
          <a:r>
            <a:rPr lang="en-ID" sz="1800" dirty="0" err="1"/>
            <a:t>dasar</a:t>
          </a:r>
          <a:r>
            <a:rPr lang="en-ID" sz="1800" dirty="0"/>
            <a:t> </a:t>
          </a:r>
          <a:r>
            <a:rPr lang="en-ID" sz="1800" dirty="0" err="1"/>
            <a:t>kesamaan</a:t>
          </a:r>
          <a:r>
            <a:rPr lang="en-ID" sz="1800" dirty="0"/>
            <a:t> </a:t>
          </a:r>
          <a:r>
            <a:rPr lang="en-ID" sz="1800" dirty="0" err="1"/>
            <a:t>kehendak</a:t>
          </a:r>
          <a:r>
            <a:rPr lang="en-ID" sz="1800" dirty="0"/>
            <a:t> dan </a:t>
          </a:r>
          <a:r>
            <a:rPr lang="en-ID" sz="1800" dirty="0" err="1"/>
            <a:t>cita-cita</a:t>
          </a:r>
          <a:r>
            <a:rPr lang="en-ID" sz="1800" dirty="0"/>
            <a:t> </a:t>
          </a:r>
          <a:r>
            <a:rPr lang="en-ID" sz="1800" dirty="0" err="1"/>
            <a:t>untuk</a:t>
          </a:r>
          <a:r>
            <a:rPr lang="en-ID" sz="1800" dirty="0"/>
            <a:t> </a:t>
          </a:r>
          <a:r>
            <a:rPr lang="en-ID" sz="1800" dirty="0" err="1"/>
            <a:t>memperjuangkan</a:t>
          </a:r>
          <a:r>
            <a:rPr lang="en-ID" sz="1800" dirty="0"/>
            <a:t> dan </a:t>
          </a:r>
          <a:r>
            <a:rPr lang="en-ID" sz="1800" dirty="0" err="1"/>
            <a:t>membela</a:t>
          </a:r>
          <a:r>
            <a:rPr lang="en-ID" sz="1800" dirty="0"/>
            <a:t> </a:t>
          </a:r>
          <a:r>
            <a:rPr lang="en-ID" sz="1800" dirty="0" err="1"/>
            <a:t>kepentingan</a:t>
          </a:r>
          <a:r>
            <a:rPr lang="en-ID" sz="1800" dirty="0"/>
            <a:t> </a:t>
          </a:r>
          <a:r>
            <a:rPr lang="en-ID" sz="1800" dirty="0" err="1"/>
            <a:t>politik</a:t>
          </a:r>
          <a:r>
            <a:rPr lang="en-ID" sz="1800" dirty="0"/>
            <a:t> </a:t>
          </a:r>
          <a:r>
            <a:rPr lang="en-ID" sz="1800" dirty="0" err="1"/>
            <a:t>anggota</a:t>
          </a:r>
          <a:r>
            <a:rPr lang="en-ID" sz="1800" dirty="0"/>
            <a:t>, </a:t>
          </a:r>
          <a:r>
            <a:rPr lang="en-ID" sz="1800" dirty="0" err="1"/>
            <a:t>masyarakat</a:t>
          </a:r>
          <a:r>
            <a:rPr lang="en-ID" sz="1800" dirty="0"/>
            <a:t>, </a:t>
          </a:r>
          <a:r>
            <a:rPr lang="en-ID" sz="1800" dirty="0" err="1"/>
            <a:t>bangsa</a:t>
          </a:r>
          <a:r>
            <a:rPr lang="en-ID" sz="1800" dirty="0"/>
            <a:t> dan negara, </a:t>
          </a:r>
          <a:r>
            <a:rPr lang="en-ID" sz="1800" dirty="0" err="1"/>
            <a:t>serta</a:t>
          </a:r>
          <a:r>
            <a:rPr lang="en-ID" sz="1800" dirty="0"/>
            <a:t> </a:t>
          </a:r>
          <a:r>
            <a:rPr lang="en-ID" sz="1800" dirty="0" err="1"/>
            <a:t>memelihara</a:t>
          </a:r>
          <a:r>
            <a:rPr lang="en-ID" sz="1800" dirty="0"/>
            <a:t> </a:t>
          </a:r>
          <a:r>
            <a:rPr lang="en-ID" sz="1800" dirty="0" err="1"/>
            <a:t>keutuhan</a:t>
          </a:r>
          <a:r>
            <a:rPr lang="en-ID" sz="1800" dirty="0"/>
            <a:t> Negara </a:t>
          </a:r>
          <a:r>
            <a:rPr lang="en-ID" sz="1800" dirty="0" err="1"/>
            <a:t>Kesatuan</a:t>
          </a:r>
          <a:r>
            <a:rPr lang="en-ID" sz="1800" dirty="0"/>
            <a:t> </a:t>
          </a:r>
          <a:r>
            <a:rPr lang="en-ID" sz="1800" dirty="0" err="1"/>
            <a:t>Republik</a:t>
          </a:r>
          <a:r>
            <a:rPr lang="en-ID" sz="1800" dirty="0"/>
            <a:t> Indonesia </a:t>
          </a:r>
          <a:r>
            <a:rPr lang="en-ID" sz="1800" dirty="0" err="1"/>
            <a:t>berdasarkan</a:t>
          </a:r>
          <a:r>
            <a:rPr lang="en-ID" sz="1800" dirty="0"/>
            <a:t> Pancasila dan </a:t>
          </a:r>
          <a:r>
            <a:rPr lang="en-ID" sz="1800" dirty="0" err="1"/>
            <a:t>Undang-Undang</a:t>
          </a:r>
          <a:r>
            <a:rPr lang="en-ID" sz="1800" dirty="0"/>
            <a:t> Dasar Negara </a:t>
          </a:r>
          <a:r>
            <a:rPr lang="en-ID" sz="1800" dirty="0" err="1"/>
            <a:t>Republik</a:t>
          </a:r>
          <a:r>
            <a:rPr lang="en-ID" sz="1800" dirty="0"/>
            <a:t> Indonesia </a:t>
          </a:r>
          <a:r>
            <a:rPr lang="en-ID" sz="1800" dirty="0" err="1"/>
            <a:t>Tahun</a:t>
          </a:r>
          <a:r>
            <a:rPr lang="en-ID" sz="1800" dirty="0"/>
            <a:t> 1945 (UU No. 2 </a:t>
          </a:r>
          <a:r>
            <a:rPr lang="en-ID" sz="1800" dirty="0" err="1"/>
            <a:t>tahun</a:t>
          </a:r>
          <a:r>
            <a:rPr lang="en-ID" sz="1800" dirty="0"/>
            <a:t> 2011 </a:t>
          </a:r>
          <a:r>
            <a:rPr lang="en-ID" sz="1800" dirty="0" err="1"/>
            <a:t>Pasal</a:t>
          </a:r>
          <a:r>
            <a:rPr lang="en-ID" sz="1800" dirty="0"/>
            <a:t> 1 </a:t>
          </a:r>
          <a:r>
            <a:rPr lang="en-ID" sz="1800" dirty="0" err="1"/>
            <a:t>ayat</a:t>
          </a:r>
          <a:r>
            <a:rPr lang="en-ID" sz="1800" dirty="0"/>
            <a:t> 1)</a:t>
          </a:r>
          <a:br>
            <a:rPr lang="en-ID" sz="1800" dirty="0"/>
          </a:br>
          <a:br>
            <a:rPr lang="en-ID" sz="1800" dirty="0"/>
          </a:br>
          <a:br>
            <a:rPr lang="en-ID" sz="1800" dirty="0"/>
          </a:br>
          <a:endParaRPr lang="en-US" sz="1800" dirty="0"/>
        </a:p>
      </dgm:t>
    </dgm:pt>
    <dgm:pt modelId="{51801605-7B74-4000-B990-5E76A354993E}" type="parTrans" cxnId="{301611B2-DC4F-4024-BF90-664C3A606566}">
      <dgm:prSet/>
      <dgm:spPr/>
      <dgm:t>
        <a:bodyPr/>
        <a:lstStyle/>
        <a:p>
          <a:endParaRPr lang="en-ID" sz="2000"/>
        </a:p>
      </dgm:t>
    </dgm:pt>
    <dgm:pt modelId="{49A4830D-02E9-4E8C-BD11-6FCDB439D9CB}" type="sibTrans" cxnId="{301611B2-DC4F-4024-BF90-664C3A606566}">
      <dgm:prSet/>
      <dgm:spPr/>
      <dgm:t>
        <a:bodyPr/>
        <a:lstStyle/>
        <a:p>
          <a:endParaRPr lang="en-ID" sz="2000"/>
        </a:p>
      </dgm:t>
    </dgm:pt>
    <dgm:pt modelId="{87593CC0-B17C-4D9F-B519-38DB8EDE70D8}" type="pres">
      <dgm:prSet presAssocID="{4C65CB0D-6934-460F-9EC4-0FF6C4AB7E41}" presName="Name0" presStyleCnt="0">
        <dgm:presLayoutVars>
          <dgm:dir/>
          <dgm:resizeHandles val="exact"/>
        </dgm:presLayoutVars>
      </dgm:prSet>
      <dgm:spPr/>
    </dgm:pt>
    <dgm:pt modelId="{4D8A637C-7425-40C3-93A2-535C420A5488}" type="pres">
      <dgm:prSet presAssocID="{764C26DF-5917-48DF-B4AE-F538526ACAA0}" presName="node" presStyleLbl="node1" presStyleIdx="0" presStyleCnt="3">
        <dgm:presLayoutVars>
          <dgm:bulletEnabled val="1"/>
        </dgm:presLayoutVars>
      </dgm:prSet>
      <dgm:spPr/>
    </dgm:pt>
    <dgm:pt modelId="{37229073-3C73-4C0B-A7B1-D82838D2D788}" type="pres">
      <dgm:prSet presAssocID="{4DF7FAC7-E6D2-41F0-8633-76E70964F2C6}" presName="sibTrans" presStyleLbl="sibTrans2D1" presStyleIdx="0" presStyleCnt="2"/>
      <dgm:spPr/>
    </dgm:pt>
    <dgm:pt modelId="{71317F01-3E36-46A9-B1C4-E01E4DCE53D1}" type="pres">
      <dgm:prSet presAssocID="{4DF7FAC7-E6D2-41F0-8633-76E70964F2C6}" presName="connectorText" presStyleLbl="sibTrans2D1" presStyleIdx="0" presStyleCnt="2"/>
      <dgm:spPr/>
    </dgm:pt>
    <dgm:pt modelId="{C3D4DAC2-A98E-4D46-AF2E-E56D99C40643}" type="pres">
      <dgm:prSet presAssocID="{544DCD38-0FFD-4B11-A170-A6ABAD55DDEA}" presName="node" presStyleLbl="node1" presStyleIdx="1" presStyleCnt="3">
        <dgm:presLayoutVars>
          <dgm:bulletEnabled val="1"/>
        </dgm:presLayoutVars>
      </dgm:prSet>
      <dgm:spPr/>
    </dgm:pt>
    <dgm:pt modelId="{A42677A3-8409-407B-ADF2-B1B75789DAA5}" type="pres">
      <dgm:prSet presAssocID="{F3407BEE-9F2E-43D2-9F36-422BEAB23B9B}" presName="sibTrans" presStyleLbl="sibTrans2D1" presStyleIdx="1" presStyleCnt="2"/>
      <dgm:spPr/>
    </dgm:pt>
    <dgm:pt modelId="{7BA64EB7-EA8D-4BF2-BF79-DB6233C9ADBC}" type="pres">
      <dgm:prSet presAssocID="{F3407BEE-9F2E-43D2-9F36-422BEAB23B9B}" presName="connectorText" presStyleLbl="sibTrans2D1" presStyleIdx="1" presStyleCnt="2"/>
      <dgm:spPr/>
    </dgm:pt>
    <dgm:pt modelId="{DD6CAD76-FABA-40E6-8D4A-86472DCFDF2E}" type="pres">
      <dgm:prSet presAssocID="{21E14A3A-E780-4D29-8FEC-44CF4AE09E0E}" presName="node" presStyleLbl="node1" presStyleIdx="2" presStyleCnt="3">
        <dgm:presLayoutVars>
          <dgm:bulletEnabled val="1"/>
        </dgm:presLayoutVars>
      </dgm:prSet>
      <dgm:spPr/>
    </dgm:pt>
  </dgm:ptLst>
  <dgm:cxnLst>
    <dgm:cxn modelId="{A326B506-B756-4E55-B900-C199D47488BB}" type="presOf" srcId="{544DCD38-0FFD-4B11-A170-A6ABAD55DDEA}" destId="{C3D4DAC2-A98E-4D46-AF2E-E56D99C40643}" srcOrd="0" destOrd="0" presId="urn:microsoft.com/office/officeart/2005/8/layout/process1"/>
    <dgm:cxn modelId="{7A8CAE0B-763F-4986-B4B4-C0497DD65E0C}" type="presOf" srcId="{F3407BEE-9F2E-43D2-9F36-422BEAB23B9B}" destId="{A42677A3-8409-407B-ADF2-B1B75789DAA5}" srcOrd="0" destOrd="0" presId="urn:microsoft.com/office/officeart/2005/8/layout/process1"/>
    <dgm:cxn modelId="{1C7E7817-D9FB-4A78-B2BB-81DBD80E1F68}" type="presOf" srcId="{4DF7FAC7-E6D2-41F0-8633-76E70964F2C6}" destId="{71317F01-3E36-46A9-B1C4-E01E4DCE53D1}" srcOrd="1" destOrd="0" presId="urn:microsoft.com/office/officeart/2005/8/layout/process1"/>
    <dgm:cxn modelId="{7FD29A25-1166-4FCC-8759-46530D7DB0C5}" type="presOf" srcId="{21E14A3A-E780-4D29-8FEC-44CF4AE09E0E}" destId="{DD6CAD76-FABA-40E6-8D4A-86472DCFDF2E}" srcOrd="0" destOrd="0" presId="urn:microsoft.com/office/officeart/2005/8/layout/process1"/>
    <dgm:cxn modelId="{6BE3765F-9EE6-4DDC-B0FE-95C961F16F26}" srcId="{4C65CB0D-6934-460F-9EC4-0FF6C4AB7E41}" destId="{764C26DF-5917-48DF-B4AE-F538526ACAA0}" srcOrd="0" destOrd="0" parTransId="{79994E43-93F8-46AD-BC6A-06EE46888020}" sibTransId="{4DF7FAC7-E6D2-41F0-8633-76E70964F2C6}"/>
    <dgm:cxn modelId="{1E679641-5D6C-4716-A446-3219191D93F7}" type="presOf" srcId="{F3407BEE-9F2E-43D2-9F36-422BEAB23B9B}" destId="{7BA64EB7-EA8D-4BF2-BF79-DB6233C9ADBC}" srcOrd="1" destOrd="0" presId="urn:microsoft.com/office/officeart/2005/8/layout/process1"/>
    <dgm:cxn modelId="{A97E0C88-9A8E-4D9A-8BC8-24E9C3DD8ED8}" type="presOf" srcId="{4DF7FAC7-E6D2-41F0-8633-76E70964F2C6}" destId="{37229073-3C73-4C0B-A7B1-D82838D2D788}" srcOrd="0" destOrd="0" presId="urn:microsoft.com/office/officeart/2005/8/layout/process1"/>
    <dgm:cxn modelId="{9C0ACB96-5D96-419B-A17B-17F1F24565C6}" srcId="{4C65CB0D-6934-460F-9EC4-0FF6C4AB7E41}" destId="{544DCD38-0FFD-4B11-A170-A6ABAD55DDEA}" srcOrd="1" destOrd="0" parTransId="{8C55F821-4A03-443B-B904-AA10EC4C503F}" sibTransId="{F3407BEE-9F2E-43D2-9F36-422BEAB23B9B}"/>
    <dgm:cxn modelId="{E335D599-1EDA-4F42-B11A-EF370E89D1F3}" type="presOf" srcId="{4C65CB0D-6934-460F-9EC4-0FF6C4AB7E41}" destId="{87593CC0-B17C-4D9F-B519-38DB8EDE70D8}" srcOrd="0" destOrd="0" presId="urn:microsoft.com/office/officeart/2005/8/layout/process1"/>
    <dgm:cxn modelId="{301611B2-DC4F-4024-BF90-664C3A606566}" srcId="{4C65CB0D-6934-460F-9EC4-0FF6C4AB7E41}" destId="{21E14A3A-E780-4D29-8FEC-44CF4AE09E0E}" srcOrd="2" destOrd="0" parTransId="{51801605-7B74-4000-B990-5E76A354993E}" sibTransId="{49A4830D-02E9-4E8C-BD11-6FCDB439D9CB}"/>
    <dgm:cxn modelId="{B52DF1D7-BED2-441F-8510-06F21CC9B735}" type="presOf" srcId="{764C26DF-5917-48DF-B4AE-F538526ACAA0}" destId="{4D8A637C-7425-40C3-93A2-535C420A5488}" srcOrd="0" destOrd="0" presId="urn:microsoft.com/office/officeart/2005/8/layout/process1"/>
    <dgm:cxn modelId="{7785E7E7-FAF6-4055-8DFF-7462F3B2E651}" type="presParOf" srcId="{87593CC0-B17C-4D9F-B519-38DB8EDE70D8}" destId="{4D8A637C-7425-40C3-93A2-535C420A5488}" srcOrd="0" destOrd="0" presId="urn:microsoft.com/office/officeart/2005/8/layout/process1"/>
    <dgm:cxn modelId="{D47B97A0-5AD4-4873-8081-92162D50F520}" type="presParOf" srcId="{87593CC0-B17C-4D9F-B519-38DB8EDE70D8}" destId="{37229073-3C73-4C0B-A7B1-D82838D2D788}" srcOrd="1" destOrd="0" presId="urn:microsoft.com/office/officeart/2005/8/layout/process1"/>
    <dgm:cxn modelId="{08DB6DE0-EC91-432A-88E6-A878D644A544}" type="presParOf" srcId="{37229073-3C73-4C0B-A7B1-D82838D2D788}" destId="{71317F01-3E36-46A9-B1C4-E01E4DCE53D1}" srcOrd="0" destOrd="0" presId="urn:microsoft.com/office/officeart/2005/8/layout/process1"/>
    <dgm:cxn modelId="{7D982E3F-0235-47A1-885E-33B70072FD3E}" type="presParOf" srcId="{87593CC0-B17C-4D9F-B519-38DB8EDE70D8}" destId="{C3D4DAC2-A98E-4D46-AF2E-E56D99C40643}" srcOrd="2" destOrd="0" presId="urn:microsoft.com/office/officeart/2005/8/layout/process1"/>
    <dgm:cxn modelId="{56970140-B3A4-46FB-A344-CE079D3CDDEF}" type="presParOf" srcId="{87593CC0-B17C-4D9F-B519-38DB8EDE70D8}" destId="{A42677A3-8409-407B-ADF2-B1B75789DAA5}" srcOrd="3" destOrd="0" presId="urn:microsoft.com/office/officeart/2005/8/layout/process1"/>
    <dgm:cxn modelId="{2C5FD781-7E43-4E7B-BDE1-4C7CE138C832}" type="presParOf" srcId="{A42677A3-8409-407B-ADF2-B1B75789DAA5}" destId="{7BA64EB7-EA8D-4BF2-BF79-DB6233C9ADBC}" srcOrd="0" destOrd="0" presId="urn:microsoft.com/office/officeart/2005/8/layout/process1"/>
    <dgm:cxn modelId="{C12BEC0E-1B76-486A-B864-2325D6AE9617}" type="presParOf" srcId="{87593CC0-B17C-4D9F-B519-38DB8EDE70D8}" destId="{DD6CAD76-FABA-40E6-8D4A-86472DCFDF2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B01DCE-6EF0-40FC-B959-1D386AE0A0D8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8A27133-403C-4169-B9C8-355D2E55FC51}">
      <dgm:prSet/>
      <dgm:spPr/>
      <dgm:t>
        <a:bodyPr/>
        <a:lstStyle/>
        <a:p>
          <a:r>
            <a:rPr lang="en-US"/>
            <a:t>Mono partai</a:t>
          </a:r>
        </a:p>
      </dgm:t>
    </dgm:pt>
    <dgm:pt modelId="{8FD7463A-3898-4025-A9AC-FCB35B8B9F5F}" type="parTrans" cxnId="{D204CADB-5688-4274-B3C6-C83F03C36FD4}">
      <dgm:prSet/>
      <dgm:spPr/>
      <dgm:t>
        <a:bodyPr/>
        <a:lstStyle/>
        <a:p>
          <a:endParaRPr lang="en-US"/>
        </a:p>
      </dgm:t>
    </dgm:pt>
    <dgm:pt modelId="{4040B8E7-A621-415C-9847-D514E99AE3D0}" type="sibTrans" cxnId="{D204CADB-5688-4274-B3C6-C83F03C36FD4}">
      <dgm:prSet/>
      <dgm:spPr/>
      <dgm:t>
        <a:bodyPr/>
        <a:lstStyle/>
        <a:p>
          <a:endParaRPr lang="en-US"/>
        </a:p>
      </dgm:t>
    </dgm:pt>
    <dgm:pt modelId="{02EA060E-99C7-4990-B02C-53C533813388}">
      <dgm:prSet/>
      <dgm:spPr/>
      <dgm:t>
        <a:bodyPr/>
        <a:lstStyle/>
        <a:p>
          <a:r>
            <a:rPr lang="en-US"/>
            <a:t>Negara fasis/ komunis</a:t>
          </a:r>
        </a:p>
      </dgm:t>
    </dgm:pt>
    <dgm:pt modelId="{A0A90B51-67A9-48E5-9F37-F9BF4C7E3C0A}" type="parTrans" cxnId="{DA2C672D-F14B-4A14-BF0C-660F5B4A7E56}">
      <dgm:prSet/>
      <dgm:spPr/>
      <dgm:t>
        <a:bodyPr/>
        <a:lstStyle/>
        <a:p>
          <a:endParaRPr lang="en-US"/>
        </a:p>
      </dgm:t>
    </dgm:pt>
    <dgm:pt modelId="{76991A03-AEF9-46F3-8704-B1F7DA7CA11D}" type="sibTrans" cxnId="{DA2C672D-F14B-4A14-BF0C-660F5B4A7E56}">
      <dgm:prSet/>
      <dgm:spPr/>
      <dgm:t>
        <a:bodyPr/>
        <a:lstStyle/>
        <a:p>
          <a:endParaRPr lang="en-US"/>
        </a:p>
      </dgm:t>
    </dgm:pt>
    <dgm:pt modelId="{353A0341-8B56-4C34-B974-E5362AD358C6}">
      <dgm:prSet/>
      <dgm:spPr/>
      <dgm:t>
        <a:bodyPr/>
        <a:lstStyle/>
        <a:p>
          <a:r>
            <a:rPr lang="en-US"/>
            <a:t>Dwi partai</a:t>
          </a:r>
        </a:p>
      </dgm:t>
    </dgm:pt>
    <dgm:pt modelId="{845EDEEA-E26C-4FFB-91E9-55DA0463819E}" type="parTrans" cxnId="{B49FCE32-B008-441C-9133-2CB1676C95C5}">
      <dgm:prSet/>
      <dgm:spPr/>
      <dgm:t>
        <a:bodyPr/>
        <a:lstStyle/>
        <a:p>
          <a:endParaRPr lang="en-US"/>
        </a:p>
      </dgm:t>
    </dgm:pt>
    <dgm:pt modelId="{8AF7BADA-8CB7-4495-994B-8255B25F2040}" type="sibTrans" cxnId="{B49FCE32-B008-441C-9133-2CB1676C95C5}">
      <dgm:prSet/>
      <dgm:spPr/>
      <dgm:t>
        <a:bodyPr/>
        <a:lstStyle/>
        <a:p>
          <a:endParaRPr lang="en-US"/>
        </a:p>
      </dgm:t>
    </dgm:pt>
    <dgm:pt modelId="{0523FE0F-A430-45C1-957A-C4BD5747365D}">
      <dgm:prSet/>
      <dgm:spPr/>
      <dgm:t>
        <a:bodyPr/>
        <a:lstStyle/>
        <a:p>
          <a:r>
            <a:rPr lang="en-US" dirty="0"/>
            <a:t>Amerika</a:t>
          </a:r>
          <a:r>
            <a:rPr lang="id-ID" dirty="0"/>
            <a:t> </a:t>
          </a:r>
          <a:r>
            <a:rPr lang="en-US" dirty="0" err="1"/>
            <a:t>Serikat</a:t>
          </a:r>
          <a:r>
            <a:rPr lang="id-ID" dirty="0"/>
            <a:t>, </a:t>
          </a:r>
          <a:r>
            <a:rPr lang="en-US" dirty="0" err="1"/>
            <a:t>Inggris</a:t>
          </a:r>
          <a:r>
            <a:rPr lang="en-US" dirty="0"/>
            <a:t>, Filipina</a:t>
          </a:r>
        </a:p>
      </dgm:t>
    </dgm:pt>
    <dgm:pt modelId="{8E2A1F40-DFFE-4231-BAEB-740843F7A736}" type="parTrans" cxnId="{7D85287B-0FBA-4574-8DD7-8F301DA38168}">
      <dgm:prSet/>
      <dgm:spPr/>
      <dgm:t>
        <a:bodyPr/>
        <a:lstStyle/>
        <a:p>
          <a:endParaRPr lang="en-US"/>
        </a:p>
      </dgm:t>
    </dgm:pt>
    <dgm:pt modelId="{AC5B7FF1-A780-4F19-94AF-0717624E453B}" type="sibTrans" cxnId="{7D85287B-0FBA-4574-8DD7-8F301DA38168}">
      <dgm:prSet/>
      <dgm:spPr/>
      <dgm:t>
        <a:bodyPr/>
        <a:lstStyle/>
        <a:p>
          <a:endParaRPr lang="en-US"/>
        </a:p>
      </dgm:t>
    </dgm:pt>
    <dgm:pt modelId="{AC37E38F-94C8-4C17-8380-B84A639AC472}">
      <dgm:prSet/>
      <dgm:spPr/>
      <dgm:t>
        <a:bodyPr/>
        <a:lstStyle/>
        <a:p>
          <a:r>
            <a:rPr lang="en-US"/>
            <a:t>Multipartai</a:t>
          </a:r>
        </a:p>
      </dgm:t>
    </dgm:pt>
    <dgm:pt modelId="{C83ED943-01B0-4A05-8C8D-5931FC60DB9C}" type="parTrans" cxnId="{C7BCDAC6-C052-4731-BC61-59BE9E8A83F4}">
      <dgm:prSet/>
      <dgm:spPr/>
      <dgm:t>
        <a:bodyPr/>
        <a:lstStyle/>
        <a:p>
          <a:endParaRPr lang="en-US"/>
        </a:p>
      </dgm:t>
    </dgm:pt>
    <dgm:pt modelId="{F6EC5A56-2FA5-4590-9DAD-B05A4F908EF3}" type="sibTrans" cxnId="{C7BCDAC6-C052-4731-BC61-59BE9E8A83F4}">
      <dgm:prSet/>
      <dgm:spPr/>
      <dgm:t>
        <a:bodyPr/>
        <a:lstStyle/>
        <a:p>
          <a:endParaRPr lang="en-US"/>
        </a:p>
      </dgm:t>
    </dgm:pt>
    <dgm:pt modelId="{3891D7F6-1AD9-436F-B14F-9945B5B22F21}">
      <dgm:prSet/>
      <dgm:spPr/>
      <dgm:t>
        <a:bodyPr/>
        <a:lstStyle/>
        <a:p>
          <a:r>
            <a:rPr lang="en-US"/>
            <a:t>Indonesia, Malaysia, dll</a:t>
          </a:r>
        </a:p>
      </dgm:t>
    </dgm:pt>
    <dgm:pt modelId="{DF913A5E-5304-4C3C-8677-D9AE54C30A16}" type="parTrans" cxnId="{D85F92E8-1301-4B7D-8857-86EF554B2E36}">
      <dgm:prSet/>
      <dgm:spPr/>
      <dgm:t>
        <a:bodyPr/>
        <a:lstStyle/>
        <a:p>
          <a:endParaRPr lang="en-US"/>
        </a:p>
      </dgm:t>
    </dgm:pt>
    <dgm:pt modelId="{FDC860C4-F21C-41F5-A113-09F7DEA75065}" type="sibTrans" cxnId="{D85F92E8-1301-4B7D-8857-86EF554B2E36}">
      <dgm:prSet/>
      <dgm:spPr/>
      <dgm:t>
        <a:bodyPr/>
        <a:lstStyle/>
        <a:p>
          <a:endParaRPr lang="en-US"/>
        </a:p>
      </dgm:t>
    </dgm:pt>
    <dgm:pt modelId="{2F786BD8-49F6-4392-BDDE-DD6991CFD2AC}" type="pres">
      <dgm:prSet presAssocID="{36B01DCE-6EF0-40FC-B959-1D386AE0A0D8}" presName="Name0" presStyleCnt="0">
        <dgm:presLayoutVars>
          <dgm:dir/>
          <dgm:animLvl val="lvl"/>
          <dgm:resizeHandles val="exact"/>
        </dgm:presLayoutVars>
      </dgm:prSet>
      <dgm:spPr/>
    </dgm:pt>
    <dgm:pt modelId="{6F283F38-70B0-4E77-A5DB-AED42CCF4EB7}" type="pres">
      <dgm:prSet presAssocID="{48A27133-403C-4169-B9C8-355D2E55FC51}" presName="linNode" presStyleCnt="0"/>
      <dgm:spPr/>
    </dgm:pt>
    <dgm:pt modelId="{84F6CA32-2D03-4441-9293-CB459A8D3D10}" type="pres">
      <dgm:prSet presAssocID="{48A27133-403C-4169-B9C8-355D2E55FC51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CD524AC-EAD3-4F2A-B350-9A3EEB3B202F}" type="pres">
      <dgm:prSet presAssocID="{48A27133-403C-4169-B9C8-355D2E55FC51}" presName="descendantText" presStyleLbl="alignAccFollowNode1" presStyleIdx="0" presStyleCnt="3">
        <dgm:presLayoutVars>
          <dgm:bulletEnabled val="1"/>
        </dgm:presLayoutVars>
      </dgm:prSet>
      <dgm:spPr/>
    </dgm:pt>
    <dgm:pt modelId="{7C540B7A-829E-4246-9B48-D0557F224E1B}" type="pres">
      <dgm:prSet presAssocID="{4040B8E7-A621-415C-9847-D514E99AE3D0}" presName="sp" presStyleCnt="0"/>
      <dgm:spPr/>
    </dgm:pt>
    <dgm:pt modelId="{0F3E6358-36F1-4CA6-9C07-EAEB73AF56A6}" type="pres">
      <dgm:prSet presAssocID="{353A0341-8B56-4C34-B974-E5362AD358C6}" presName="linNode" presStyleCnt="0"/>
      <dgm:spPr/>
    </dgm:pt>
    <dgm:pt modelId="{E0C400B5-E42D-4711-A9C8-0BE574A12885}" type="pres">
      <dgm:prSet presAssocID="{353A0341-8B56-4C34-B974-E5362AD358C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B77B0FE-9D34-42B3-999E-277264F1CE51}" type="pres">
      <dgm:prSet presAssocID="{353A0341-8B56-4C34-B974-E5362AD358C6}" presName="descendantText" presStyleLbl="alignAccFollowNode1" presStyleIdx="1" presStyleCnt="3">
        <dgm:presLayoutVars>
          <dgm:bulletEnabled val="1"/>
        </dgm:presLayoutVars>
      </dgm:prSet>
      <dgm:spPr/>
    </dgm:pt>
    <dgm:pt modelId="{79C52B94-E138-4464-B355-9CF68F60C074}" type="pres">
      <dgm:prSet presAssocID="{8AF7BADA-8CB7-4495-994B-8255B25F2040}" presName="sp" presStyleCnt="0"/>
      <dgm:spPr/>
    </dgm:pt>
    <dgm:pt modelId="{C5D5A313-8396-4C40-8BF5-B6CCB55AEBCE}" type="pres">
      <dgm:prSet presAssocID="{AC37E38F-94C8-4C17-8380-B84A639AC472}" presName="linNode" presStyleCnt="0"/>
      <dgm:spPr/>
    </dgm:pt>
    <dgm:pt modelId="{DD3B7C99-A969-4ABD-ADC3-10DF0FDC32C8}" type="pres">
      <dgm:prSet presAssocID="{AC37E38F-94C8-4C17-8380-B84A639AC47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4220962-E79C-4EF8-8BD6-C4C899EEB0B0}" type="pres">
      <dgm:prSet presAssocID="{AC37E38F-94C8-4C17-8380-B84A639AC47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655980A-1AAD-49B0-9995-AD65E4EC8AA3}" type="presOf" srcId="{36B01DCE-6EF0-40FC-B959-1D386AE0A0D8}" destId="{2F786BD8-49F6-4392-BDDE-DD6991CFD2AC}" srcOrd="0" destOrd="0" presId="urn:microsoft.com/office/officeart/2005/8/layout/vList5"/>
    <dgm:cxn modelId="{DA2C672D-F14B-4A14-BF0C-660F5B4A7E56}" srcId="{48A27133-403C-4169-B9C8-355D2E55FC51}" destId="{02EA060E-99C7-4990-B02C-53C533813388}" srcOrd="0" destOrd="0" parTransId="{A0A90B51-67A9-48E5-9F37-F9BF4C7E3C0A}" sibTransId="{76991A03-AEF9-46F3-8704-B1F7DA7CA11D}"/>
    <dgm:cxn modelId="{B49FCE32-B008-441C-9133-2CB1676C95C5}" srcId="{36B01DCE-6EF0-40FC-B959-1D386AE0A0D8}" destId="{353A0341-8B56-4C34-B974-E5362AD358C6}" srcOrd="1" destOrd="0" parTransId="{845EDEEA-E26C-4FFB-91E9-55DA0463819E}" sibTransId="{8AF7BADA-8CB7-4495-994B-8255B25F2040}"/>
    <dgm:cxn modelId="{AF48D048-DA72-4E8D-9421-64273B941FEA}" type="presOf" srcId="{353A0341-8B56-4C34-B974-E5362AD358C6}" destId="{E0C400B5-E42D-4711-A9C8-0BE574A12885}" srcOrd="0" destOrd="0" presId="urn:microsoft.com/office/officeart/2005/8/layout/vList5"/>
    <dgm:cxn modelId="{C489375A-7D9D-46CA-AEF4-6CBBFDDE3EC9}" type="presOf" srcId="{0523FE0F-A430-45C1-957A-C4BD5747365D}" destId="{BB77B0FE-9D34-42B3-999E-277264F1CE51}" srcOrd="0" destOrd="0" presId="urn:microsoft.com/office/officeart/2005/8/layout/vList5"/>
    <dgm:cxn modelId="{7D85287B-0FBA-4574-8DD7-8F301DA38168}" srcId="{353A0341-8B56-4C34-B974-E5362AD358C6}" destId="{0523FE0F-A430-45C1-957A-C4BD5747365D}" srcOrd="0" destOrd="0" parTransId="{8E2A1F40-DFFE-4231-BAEB-740843F7A736}" sibTransId="{AC5B7FF1-A780-4F19-94AF-0717624E453B}"/>
    <dgm:cxn modelId="{022F8982-0C1E-48BA-AD8D-474B1E01B99F}" type="presOf" srcId="{02EA060E-99C7-4990-B02C-53C533813388}" destId="{6CD524AC-EAD3-4F2A-B350-9A3EEB3B202F}" srcOrd="0" destOrd="0" presId="urn:microsoft.com/office/officeart/2005/8/layout/vList5"/>
    <dgm:cxn modelId="{36697F92-501D-4DD1-BD4C-8495605CF938}" type="presOf" srcId="{48A27133-403C-4169-B9C8-355D2E55FC51}" destId="{84F6CA32-2D03-4441-9293-CB459A8D3D10}" srcOrd="0" destOrd="0" presId="urn:microsoft.com/office/officeart/2005/8/layout/vList5"/>
    <dgm:cxn modelId="{041781A7-AFCB-4F2C-AFB3-923C59222EC4}" type="presOf" srcId="{3891D7F6-1AD9-436F-B14F-9945B5B22F21}" destId="{44220962-E79C-4EF8-8BD6-C4C899EEB0B0}" srcOrd="0" destOrd="0" presId="urn:microsoft.com/office/officeart/2005/8/layout/vList5"/>
    <dgm:cxn modelId="{C7BCDAC6-C052-4731-BC61-59BE9E8A83F4}" srcId="{36B01DCE-6EF0-40FC-B959-1D386AE0A0D8}" destId="{AC37E38F-94C8-4C17-8380-B84A639AC472}" srcOrd="2" destOrd="0" parTransId="{C83ED943-01B0-4A05-8C8D-5931FC60DB9C}" sibTransId="{F6EC5A56-2FA5-4590-9DAD-B05A4F908EF3}"/>
    <dgm:cxn modelId="{FDC765D9-A700-4C77-92C2-F1495899ACD1}" type="presOf" srcId="{AC37E38F-94C8-4C17-8380-B84A639AC472}" destId="{DD3B7C99-A969-4ABD-ADC3-10DF0FDC32C8}" srcOrd="0" destOrd="0" presId="urn:microsoft.com/office/officeart/2005/8/layout/vList5"/>
    <dgm:cxn modelId="{D204CADB-5688-4274-B3C6-C83F03C36FD4}" srcId="{36B01DCE-6EF0-40FC-B959-1D386AE0A0D8}" destId="{48A27133-403C-4169-B9C8-355D2E55FC51}" srcOrd="0" destOrd="0" parTransId="{8FD7463A-3898-4025-A9AC-FCB35B8B9F5F}" sibTransId="{4040B8E7-A621-415C-9847-D514E99AE3D0}"/>
    <dgm:cxn modelId="{D85F92E8-1301-4B7D-8857-86EF554B2E36}" srcId="{AC37E38F-94C8-4C17-8380-B84A639AC472}" destId="{3891D7F6-1AD9-436F-B14F-9945B5B22F21}" srcOrd="0" destOrd="0" parTransId="{DF913A5E-5304-4C3C-8677-D9AE54C30A16}" sibTransId="{FDC860C4-F21C-41F5-A113-09F7DEA75065}"/>
    <dgm:cxn modelId="{C73CE186-B91B-43F0-AF12-332FC5393267}" type="presParOf" srcId="{2F786BD8-49F6-4392-BDDE-DD6991CFD2AC}" destId="{6F283F38-70B0-4E77-A5DB-AED42CCF4EB7}" srcOrd="0" destOrd="0" presId="urn:microsoft.com/office/officeart/2005/8/layout/vList5"/>
    <dgm:cxn modelId="{C22D5F3A-692D-47D7-A28B-60D239DC8797}" type="presParOf" srcId="{6F283F38-70B0-4E77-A5DB-AED42CCF4EB7}" destId="{84F6CA32-2D03-4441-9293-CB459A8D3D10}" srcOrd="0" destOrd="0" presId="urn:microsoft.com/office/officeart/2005/8/layout/vList5"/>
    <dgm:cxn modelId="{C089D2F7-B3F0-44D9-AB45-1F54F9D75F68}" type="presParOf" srcId="{6F283F38-70B0-4E77-A5DB-AED42CCF4EB7}" destId="{6CD524AC-EAD3-4F2A-B350-9A3EEB3B202F}" srcOrd="1" destOrd="0" presId="urn:microsoft.com/office/officeart/2005/8/layout/vList5"/>
    <dgm:cxn modelId="{C804AE31-4136-47B2-8DDA-D605232F2711}" type="presParOf" srcId="{2F786BD8-49F6-4392-BDDE-DD6991CFD2AC}" destId="{7C540B7A-829E-4246-9B48-D0557F224E1B}" srcOrd="1" destOrd="0" presId="urn:microsoft.com/office/officeart/2005/8/layout/vList5"/>
    <dgm:cxn modelId="{EE9D69B1-677C-4991-B443-055B233325C0}" type="presParOf" srcId="{2F786BD8-49F6-4392-BDDE-DD6991CFD2AC}" destId="{0F3E6358-36F1-4CA6-9C07-EAEB73AF56A6}" srcOrd="2" destOrd="0" presId="urn:microsoft.com/office/officeart/2005/8/layout/vList5"/>
    <dgm:cxn modelId="{A7390509-93B7-45BA-853D-DAD381B41139}" type="presParOf" srcId="{0F3E6358-36F1-4CA6-9C07-EAEB73AF56A6}" destId="{E0C400B5-E42D-4711-A9C8-0BE574A12885}" srcOrd="0" destOrd="0" presId="urn:microsoft.com/office/officeart/2005/8/layout/vList5"/>
    <dgm:cxn modelId="{E2C9CC3F-6D14-433B-8BFC-8352E134246E}" type="presParOf" srcId="{0F3E6358-36F1-4CA6-9C07-EAEB73AF56A6}" destId="{BB77B0FE-9D34-42B3-999E-277264F1CE51}" srcOrd="1" destOrd="0" presId="urn:microsoft.com/office/officeart/2005/8/layout/vList5"/>
    <dgm:cxn modelId="{8939E867-508C-43D8-BC1D-907CC1A33E5E}" type="presParOf" srcId="{2F786BD8-49F6-4392-BDDE-DD6991CFD2AC}" destId="{79C52B94-E138-4464-B355-9CF68F60C074}" srcOrd="3" destOrd="0" presId="urn:microsoft.com/office/officeart/2005/8/layout/vList5"/>
    <dgm:cxn modelId="{BEFB949F-D71C-4943-A243-96730A795F6F}" type="presParOf" srcId="{2F786BD8-49F6-4392-BDDE-DD6991CFD2AC}" destId="{C5D5A313-8396-4C40-8BF5-B6CCB55AEBCE}" srcOrd="4" destOrd="0" presId="urn:microsoft.com/office/officeart/2005/8/layout/vList5"/>
    <dgm:cxn modelId="{DC2BD717-ACB4-47B5-AC4B-B599FB575B79}" type="presParOf" srcId="{C5D5A313-8396-4C40-8BF5-B6CCB55AEBCE}" destId="{DD3B7C99-A969-4ABD-ADC3-10DF0FDC32C8}" srcOrd="0" destOrd="0" presId="urn:microsoft.com/office/officeart/2005/8/layout/vList5"/>
    <dgm:cxn modelId="{46E2CC0B-1C6B-4935-8152-A7CBA471F9D8}" type="presParOf" srcId="{C5D5A313-8396-4C40-8BF5-B6CCB55AEBCE}" destId="{44220962-E79C-4EF8-8BD6-C4C899EEB0B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E989E6-2D8C-40FD-AEA7-150ECDBF925F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B56EBAD-95B2-4C64-AB39-AA3E2DFD1CDE}">
      <dgm:prSet/>
      <dgm:spPr/>
      <dgm:t>
        <a:bodyPr/>
        <a:lstStyle/>
        <a:p>
          <a:r>
            <a:rPr lang="en-ID"/>
            <a:t>Pemilihan, seleksi dan pengangkatan seseorang atau sekelompok orang untuk melaksanakan sejumlah peranan dalam sistem politik pada umumnya dan pemerintah pada khususnya (Ramlan Surbakti)</a:t>
          </a:r>
          <a:endParaRPr lang="en-US"/>
        </a:p>
      </dgm:t>
    </dgm:pt>
    <dgm:pt modelId="{591147AD-01D4-48F2-8977-D53D494AA511}" type="parTrans" cxnId="{341EB2B6-4280-4309-BA5C-D04C9BE9578D}">
      <dgm:prSet/>
      <dgm:spPr/>
      <dgm:t>
        <a:bodyPr/>
        <a:lstStyle/>
        <a:p>
          <a:endParaRPr lang="en-US"/>
        </a:p>
      </dgm:t>
    </dgm:pt>
    <dgm:pt modelId="{F9F01259-41E4-42AC-99E5-A82518786ED7}" type="sibTrans" cxnId="{341EB2B6-4280-4309-BA5C-D04C9BE9578D}">
      <dgm:prSet/>
      <dgm:spPr/>
      <dgm:t>
        <a:bodyPr/>
        <a:lstStyle/>
        <a:p>
          <a:endParaRPr lang="en-US"/>
        </a:p>
      </dgm:t>
    </dgm:pt>
    <dgm:pt modelId="{4AAC7334-9D33-42A8-8B37-AF08F3CE77C6}">
      <dgm:prSet/>
      <dgm:spPr/>
      <dgm:t>
        <a:bodyPr/>
        <a:lstStyle/>
        <a:p>
          <a:r>
            <a:rPr lang="en-ID"/>
            <a:t>Sebuah seleksi dan pengangkatan seseorang atau kelompok untuk melaksanakan sejumlah peran dalam sistem politik pada umumnya dan pemerintahan pada khususnya (Cholisin, dkk)</a:t>
          </a:r>
          <a:endParaRPr lang="en-US"/>
        </a:p>
      </dgm:t>
    </dgm:pt>
    <dgm:pt modelId="{27E2E6B9-708B-42A6-A9DE-5D92B96A67A9}" type="parTrans" cxnId="{336EAEBB-6561-4339-A140-2653D4FF4C34}">
      <dgm:prSet/>
      <dgm:spPr/>
      <dgm:t>
        <a:bodyPr/>
        <a:lstStyle/>
        <a:p>
          <a:endParaRPr lang="en-US"/>
        </a:p>
      </dgm:t>
    </dgm:pt>
    <dgm:pt modelId="{0BC317FB-BBBA-4F31-9458-29CB141448DA}" type="sibTrans" cxnId="{336EAEBB-6561-4339-A140-2653D4FF4C34}">
      <dgm:prSet/>
      <dgm:spPr/>
      <dgm:t>
        <a:bodyPr/>
        <a:lstStyle/>
        <a:p>
          <a:endParaRPr lang="en-US"/>
        </a:p>
      </dgm:t>
    </dgm:pt>
    <dgm:pt modelId="{380B3B7B-C973-4D14-8ADB-48D05ED42473}" type="pres">
      <dgm:prSet presAssocID="{75E989E6-2D8C-40FD-AEA7-150ECDBF925F}" presName="outerComposite" presStyleCnt="0">
        <dgm:presLayoutVars>
          <dgm:chMax val="5"/>
          <dgm:dir/>
          <dgm:resizeHandles val="exact"/>
        </dgm:presLayoutVars>
      </dgm:prSet>
      <dgm:spPr/>
    </dgm:pt>
    <dgm:pt modelId="{37DBF90D-E669-461D-B772-523FC8C071E9}" type="pres">
      <dgm:prSet presAssocID="{75E989E6-2D8C-40FD-AEA7-150ECDBF925F}" presName="dummyMaxCanvas" presStyleCnt="0">
        <dgm:presLayoutVars/>
      </dgm:prSet>
      <dgm:spPr/>
    </dgm:pt>
    <dgm:pt modelId="{8E8AD214-3759-4255-9E18-B7F57B07A7A3}" type="pres">
      <dgm:prSet presAssocID="{75E989E6-2D8C-40FD-AEA7-150ECDBF925F}" presName="TwoNodes_1" presStyleLbl="node1" presStyleIdx="0" presStyleCnt="2">
        <dgm:presLayoutVars>
          <dgm:bulletEnabled val="1"/>
        </dgm:presLayoutVars>
      </dgm:prSet>
      <dgm:spPr/>
    </dgm:pt>
    <dgm:pt modelId="{C7FBFBE4-310F-4321-91D7-A527003D8C4A}" type="pres">
      <dgm:prSet presAssocID="{75E989E6-2D8C-40FD-AEA7-150ECDBF925F}" presName="TwoNodes_2" presStyleLbl="node1" presStyleIdx="1" presStyleCnt="2">
        <dgm:presLayoutVars>
          <dgm:bulletEnabled val="1"/>
        </dgm:presLayoutVars>
      </dgm:prSet>
      <dgm:spPr/>
    </dgm:pt>
    <dgm:pt modelId="{CD871D0F-A1B4-4B78-9FCE-D5A0E9FE3001}" type="pres">
      <dgm:prSet presAssocID="{75E989E6-2D8C-40FD-AEA7-150ECDBF925F}" presName="TwoConn_1-2" presStyleLbl="fgAccFollowNode1" presStyleIdx="0" presStyleCnt="1">
        <dgm:presLayoutVars>
          <dgm:bulletEnabled val="1"/>
        </dgm:presLayoutVars>
      </dgm:prSet>
      <dgm:spPr/>
    </dgm:pt>
    <dgm:pt modelId="{17F968CF-49F5-4E34-857D-BDCD0D59B0BB}" type="pres">
      <dgm:prSet presAssocID="{75E989E6-2D8C-40FD-AEA7-150ECDBF925F}" presName="TwoNodes_1_text" presStyleLbl="node1" presStyleIdx="1" presStyleCnt="2">
        <dgm:presLayoutVars>
          <dgm:bulletEnabled val="1"/>
        </dgm:presLayoutVars>
      </dgm:prSet>
      <dgm:spPr/>
    </dgm:pt>
    <dgm:pt modelId="{C2393A56-55BE-4D85-87AD-C8D6E94AC28E}" type="pres">
      <dgm:prSet presAssocID="{75E989E6-2D8C-40FD-AEA7-150ECDBF925F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0A076926-526A-4C6B-881B-1A896178D445}" type="presOf" srcId="{F9F01259-41E4-42AC-99E5-A82518786ED7}" destId="{CD871D0F-A1B4-4B78-9FCE-D5A0E9FE3001}" srcOrd="0" destOrd="0" presId="urn:microsoft.com/office/officeart/2005/8/layout/vProcess5"/>
    <dgm:cxn modelId="{EA1F2D3C-7719-4186-B0F7-C0A2D5E92BDE}" type="presOf" srcId="{1B56EBAD-95B2-4C64-AB39-AA3E2DFD1CDE}" destId="{8E8AD214-3759-4255-9E18-B7F57B07A7A3}" srcOrd="0" destOrd="0" presId="urn:microsoft.com/office/officeart/2005/8/layout/vProcess5"/>
    <dgm:cxn modelId="{977B5B3C-EF4E-4C57-AE5C-44C398DE5FC4}" type="presOf" srcId="{4AAC7334-9D33-42A8-8B37-AF08F3CE77C6}" destId="{C7FBFBE4-310F-4321-91D7-A527003D8C4A}" srcOrd="0" destOrd="0" presId="urn:microsoft.com/office/officeart/2005/8/layout/vProcess5"/>
    <dgm:cxn modelId="{5A1C1565-C24B-493D-8EA3-E8A8A819C2C7}" type="presOf" srcId="{75E989E6-2D8C-40FD-AEA7-150ECDBF925F}" destId="{380B3B7B-C973-4D14-8ADB-48D05ED42473}" srcOrd="0" destOrd="0" presId="urn:microsoft.com/office/officeart/2005/8/layout/vProcess5"/>
    <dgm:cxn modelId="{341EB2B6-4280-4309-BA5C-D04C9BE9578D}" srcId="{75E989E6-2D8C-40FD-AEA7-150ECDBF925F}" destId="{1B56EBAD-95B2-4C64-AB39-AA3E2DFD1CDE}" srcOrd="0" destOrd="0" parTransId="{591147AD-01D4-48F2-8977-D53D494AA511}" sibTransId="{F9F01259-41E4-42AC-99E5-A82518786ED7}"/>
    <dgm:cxn modelId="{336EAEBB-6561-4339-A140-2653D4FF4C34}" srcId="{75E989E6-2D8C-40FD-AEA7-150ECDBF925F}" destId="{4AAC7334-9D33-42A8-8B37-AF08F3CE77C6}" srcOrd="1" destOrd="0" parTransId="{27E2E6B9-708B-42A6-A9DE-5D92B96A67A9}" sibTransId="{0BC317FB-BBBA-4F31-9458-29CB141448DA}"/>
    <dgm:cxn modelId="{43A400F8-904D-4D36-9C43-4E55023BB764}" type="presOf" srcId="{1B56EBAD-95B2-4C64-AB39-AA3E2DFD1CDE}" destId="{17F968CF-49F5-4E34-857D-BDCD0D59B0BB}" srcOrd="1" destOrd="0" presId="urn:microsoft.com/office/officeart/2005/8/layout/vProcess5"/>
    <dgm:cxn modelId="{2F4333FC-03BF-4B5E-928D-4205A816F441}" type="presOf" srcId="{4AAC7334-9D33-42A8-8B37-AF08F3CE77C6}" destId="{C2393A56-55BE-4D85-87AD-C8D6E94AC28E}" srcOrd="1" destOrd="0" presId="urn:microsoft.com/office/officeart/2005/8/layout/vProcess5"/>
    <dgm:cxn modelId="{53868344-528D-4AD5-A26E-72452F634D17}" type="presParOf" srcId="{380B3B7B-C973-4D14-8ADB-48D05ED42473}" destId="{37DBF90D-E669-461D-B772-523FC8C071E9}" srcOrd="0" destOrd="0" presId="urn:microsoft.com/office/officeart/2005/8/layout/vProcess5"/>
    <dgm:cxn modelId="{CEB178C2-DCA0-4842-AE25-D2954FF03DFD}" type="presParOf" srcId="{380B3B7B-C973-4D14-8ADB-48D05ED42473}" destId="{8E8AD214-3759-4255-9E18-B7F57B07A7A3}" srcOrd="1" destOrd="0" presId="urn:microsoft.com/office/officeart/2005/8/layout/vProcess5"/>
    <dgm:cxn modelId="{E54F9178-40B4-40D8-BD5C-846B0FFAC92D}" type="presParOf" srcId="{380B3B7B-C973-4D14-8ADB-48D05ED42473}" destId="{C7FBFBE4-310F-4321-91D7-A527003D8C4A}" srcOrd="2" destOrd="0" presId="urn:microsoft.com/office/officeart/2005/8/layout/vProcess5"/>
    <dgm:cxn modelId="{A5F1133E-6A0D-4FC2-BF24-F64C3EFF6824}" type="presParOf" srcId="{380B3B7B-C973-4D14-8ADB-48D05ED42473}" destId="{CD871D0F-A1B4-4B78-9FCE-D5A0E9FE3001}" srcOrd="3" destOrd="0" presId="urn:microsoft.com/office/officeart/2005/8/layout/vProcess5"/>
    <dgm:cxn modelId="{CECCD371-641B-4859-9A8E-47CD2A287647}" type="presParOf" srcId="{380B3B7B-C973-4D14-8ADB-48D05ED42473}" destId="{17F968CF-49F5-4E34-857D-BDCD0D59B0BB}" srcOrd="4" destOrd="0" presId="urn:microsoft.com/office/officeart/2005/8/layout/vProcess5"/>
    <dgm:cxn modelId="{835E7FF3-3CD8-43DF-8457-D00D8469E7CA}" type="presParOf" srcId="{380B3B7B-C973-4D14-8ADB-48D05ED42473}" destId="{C2393A56-55BE-4D85-87AD-C8D6E94AC28E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A5FD8B-C323-4B4B-88AC-4725D4774A8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6C69AA2-6530-4191-A453-3DFA6F73EFA8}">
      <dgm:prSet/>
      <dgm:spPr/>
      <dgm:t>
        <a:bodyPr/>
        <a:lstStyle/>
        <a:p>
          <a:r>
            <a:rPr lang="en-ID"/>
            <a:t>anggota Partai Politik</a:t>
          </a:r>
          <a:endParaRPr lang="en-US"/>
        </a:p>
      </dgm:t>
    </dgm:pt>
    <dgm:pt modelId="{D90ECDEF-1C7D-43A2-8FED-40F7B851CB1D}" type="parTrans" cxnId="{0C50398C-CFAE-4AEB-BA42-0828BF890921}">
      <dgm:prSet/>
      <dgm:spPr/>
      <dgm:t>
        <a:bodyPr/>
        <a:lstStyle/>
        <a:p>
          <a:endParaRPr lang="en-US"/>
        </a:p>
      </dgm:t>
    </dgm:pt>
    <dgm:pt modelId="{A0BAD1C5-67A5-4428-8A17-07140CBEE82A}" type="sibTrans" cxnId="{0C50398C-CFAE-4AEB-BA42-0828BF890921}">
      <dgm:prSet/>
      <dgm:spPr/>
      <dgm:t>
        <a:bodyPr/>
        <a:lstStyle/>
        <a:p>
          <a:endParaRPr lang="en-US"/>
        </a:p>
      </dgm:t>
    </dgm:pt>
    <dgm:pt modelId="{BA62CA8A-22F4-4CA6-8C3B-EE187108C7B4}">
      <dgm:prSet/>
      <dgm:spPr/>
      <dgm:t>
        <a:bodyPr/>
        <a:lstStyle/>
        <a:p>
          <a:r>
            <a:rPr lang="en-ID"/>
            <a:t>bakal calon anggota Dewan Perwakilan Rakyat </a:t>
          </a:r>
          <a:endParaRPr lang="en-US"/>
        </a:p>
      </dgm:t>
    </dgm:pt>
    <dgm:pt modelId="{C6909276-70C8-40B5-9E1C-8589483B70E9}" type="parTrans" cxnId="{DAC29DCD-A51E-418E-9BE7-E98162DCC52F}">
      <dgm:prSet/>
      <dgm:spPr/>
      <dgm:t>
        <a:bodyPr/>
        <a:lstStyle/>
        <a:p>
          <a:endParaRPr lang="en-US"/>
        </a:p>
      </dgm:t>
    </dgm:pt>
    <dgm:pt modelId="{D92D817A-2636-4BBD-AFAA-7E6B2CA3EFDF}" type="sibTrans" cxnId="{DAC29DCD-A51E-418E-9BE7-E98162DCC52F}">
      <dgm:prSet/>
      <dgm:spPr/>
      <dgm:t>
        <a:bodyPr/>
        <a:lstStyle/>
        <a:p>
          <a:endParaRPr lang="en-US"/>
        </a:p>
      </dgm:t>
    </dgm:pt>
    <dgm:pt modelId="{9F83B95C-5933-4035-B496-AB50E3F5E7DB}">
      <dgm:prSet/>
      <dgm:spPr/>
      <dgm:t>
        <a:bodyPr/>
        <a:lstStyle/>
        <a:p>
          <a:r>
            <a:rPr lang="en-ID"/>
            <a:t>bakal calon kepala daerah dan wakil kepala daerah</a:t>
          </a:r>
          <a:endParaRPr lang="en-US"/>
        </a:p>
      </dgm:t>
    </dgm:pt>
    <dgm:pt modelId="{EC0FBB6D-F415-4EC7-89E9-75BF42289FCD}" type="parTrans" cxnId="{9506DAFF-FE86-477F-822B-DDCDC7705BB6}">
      <dgm:prSet/>
      <dgm:spPr/>
      <dgm:t>
        <a:bodyPr/>
        <a:lstStyle/>
        <a:p>
          <a:endParaRPr lang="en-US"/>
        </a:p>
      </dgm:t>
    </dgm:pt>
    <dgm:pt modelId="{72A39ED3-BB1E-404F-8C41-68FAE9F3B16D}" type="sibTrans" cxnId="{9506DAFF-FE86-477F-822B-DDCDC7705BB6}">
      <dgm:prSet/>
      <dgm:spPr/>
      <dgm:t>
        <a:bodyPr/>
        <a:lstStyle/>
        <a:p>
          <a:endParaRPr lang="en-US"/>
        </a:p>
      </dgm:t>
    </dgm:pt>
    <dgm:pt modelId="{05AD58F0-A6C8-408A-B169-09E92F5C82B6}">
      <dgm:prSet/>
      <dgm:spPr/>
      <dgm:t>
        <a:bodyPr/>
        <a:lstStyle/>
        <a:p>
          <a:r>
            <a:rPr lang="en-ID"/>
            <a:t>bakal calon Presiden dan Wakil Presiden.</a:t>
          </a:r>
          <a:endParaRPr lang="en-US"/>
        </a:p>
      </dgm:t>
    </dgm:pt>
    <dgm:pt modelId="{8A2A2D5D-2C41-4D42-89DC-55707ED167D9}" type="parTrans" cxnId="{30344106-DDA6-499E-8D8F-322B371F3C52}">
      <dgm:prSet/>
      <dgm:spPr/>
      <dgm:t>
        <a:bodyPr/>
        <a:lstStyle/>
        <a:p>
          <a:endParaRPr lang="en-US"/>
        </a:p>
      </dgm:t>
    </dgm:pt>
    <dgm:pt modelId="{1EBE92B2-A4B8-4238-AE3A-75A9279CEEF6}" type="sibTrans" cxnId="{30344106-DDA6-499E-8D8F-322B371F3C52}">
      <dgm:prSet/>
      <dgm:spPr/>
      <dgm:t>
        <a:bodyPr/>
        <a:lstStyle/>
        <a:p>
          <a:endParaRPr lang="en-US"/>
        </a:p>
      </dgm:t>
    </dgm:pt>
    <dgm:pt modelId="{F0A604CC-B5D8-4252-873F-0B3915E30E76}" type="pres">
      <dgm:prSet presAssocID="{EEA5FD8B-C323-4B4B-88AC-4725D4774A85}" presName="linear" presStyleCnt="0">
        <dgm:presLayoutVars>
          <dgm:animLvl val="lvl"/>
          <dgm:resizeHandles val="exact"/>
        </dgm:presLayoutVars>
      </dgm:prSet>
      <dgm:spPr/>
    </dgm:pt>
    <dgm:pt modelId="{565309BD-9301-4369-8D18-6614EEEE56A7}" type="pres">
      <dgm:prSet presAssocID="{76C69AA2-6530-4191-A453-3DFA6F73EFA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AF70FB7-083A-4B25-98CB-2A6CAF47FF78}" type="pres">
      <dgm:prSet presAssocID="{A0BAD1C5-67A5-4428-8A17-07140CBEE82A}" presName="spacer" presStyleCnt="0"/>
      <dgm:spPr/>
    </dgm:pt>
    <dgm:pt modelId="{5025CB59-9B20-4EE2-B7CF-22F127A28A36}" type="pres">
      <dgm:prSet presAssocID="{BA62CA8A-22F4-4CA6-8C3B-EE187108C7B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9A0A328-3639-472D-8D97-0E285BB28A86}" type="pres">
      <dgm:prSet presAssocID="{D92D817A-2636-4BBD-AFAA-7E6B2CA3EFDF}" presName="spacer" presStyleCnt="0"/>
      <dgm:spPr/>
    </dgm:pt>
    <dgm:pt modelId="{71192435-ABE3-4DEE-B353-D33A33540B5F}" type="pres">
      <dgm:prSet presAssocID="{9F83B95C-5933-4035-B496-AB50E3F5E7D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3240AEE-01C2-4D0A-A344-4F9B0B5175A1}" type="pres">
      <dgm:prSet presAssocID="{72A39ED3-BB1E-404F-8C41-68FAE9F3B16D}" presName="spacer" presStyleCnt="0"/>
      <dgm:spPr/>
    </dgm:pt>
    <dgm:pt modelId="{8932D484-8BC4-4F67-AC04-16DAC2185085}" type="pres">
      <dgm:prSet presAssocID="{05AD58F0-A6C8-408A-B169-09E92F5C82B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0344106-DDA6-499E-8D8F-322B371F3C52}" srcId="{EEA5FD8B-C323-4B4B-88AC-4725D4774A85}" destId="{05AD58F0-A6C8-408A-B169-09E92F5C82B6}" srcOrd="3" destOrd="0" parTransId="{8A2A2D5D-2C41-4D42-89DC-55707ED167D9}" sibTransId="{1EBE92B2-A4B8-4238-AE3A-75A9279CEEF6}"/>
    <dgm:cxn modelId="{51CC1820-906B-4E10-831C-F74F82F58C11}" type="presOf" srcId="{76C69AA2-6530-4191-A453-3DFA6F73EFA8}" destId="{565309BD-9301-4369-8D18-6614EEEE56A7}" srcOrd="0" destOrd="0" presId="urn:microsoft.com/office/officeart/2005/8/layout/vList2"/>
    <dgm:cxn modelId="{41122432-2B0A-4F13-8977-E26A0DF0306C}" type="presOf" srcId="{05AD58F0-A6C8-408A-B169-09E92F5C82B6}" destId="{8932D484-8BC4-4F67-AC04-16DAC2185085}" srcOrd="0" destOrd="0" presId="urn:microsoft.com/office/officeart/2005/8/layout/vList2"/>
    <dgm:cxn modelId="{F4DFED7D-FDA7-4E3D-B34D-5CAAA844CAEC}" type="presOf" srcId="{BA62CA8A-22F4-4CA6-8C3B-EE187108C7B4}" destId="{5025CB59-9B20-4EE2-B7CF-22F127A28A36}" srcOrd="0" destOrd="0" presId="urn:microsoft.com/office/officeart/2005/8/layout/vList2"/>
    <dgm:cxn modelId="{0C50398C-CFAE-4AEB-BA42-0828BF890921}" srcId="{EEA5FD8B-C323-4B4B-88AC-4725D4774A85}" destId="{76C69AA2-6530-4191-A453-3DFA6F73EFA8}" srcOrd="0" destOrd="0" parTransId="{D90ECDEF-1C7D-43A2-8FED-40F7B851CB1D}" sibTransId="{A0BAD1C5-67A5-4428-8A17-07140CBEE82A}"/>
    <dgm:cxn modelId="{409D66BC-A1F1-438F-9FBF-16FA27DB1808}" type="presOf" srcId="{EEA5FD8B-C323-4B4B-88AC-4725D4774A85}" destId="{F0A604CC-B5D8-4252-873F-0B3915E30E76}" srcOrd="0" destOrd="0" presId="urn:microsoft.com/office/officeart/2005/8/layout/vList2"/>
    <dgm:cxn modelId="{38E7D0BF-7427-4D21-A2A7-34B294CE635D}" type="presOf" srcId="{9F83B95C-5933-4035-B496-AB50E3F5E7DB}" destId="{71192435-ABE3-4DEE-B353-D33A33540B5F}" srcOrd="0" destOrd="0" presId="urn:microsoft.com/office/officeart/2005/8/layout/vList2"/>
    <dgm:cxn modelId="{DAC29DCD-A51E-418E-9BE7-E98162DCC52F}" srcId="{EEA5FD8B-C323-4B4B-88AC-4725D4774A85}" destId="{BA62CA8A-22F4-4CA6-8C3B-EE187108C7B4}" srcOrd="1" destOrd="0" parTransId="{C6909276-70C8-40B5-9E1C-8589483B70E9}" sibTransId="{D92D817A-2636-4BBD-AFAA-7E6B2CA3EFDF}"/>
    <dgm:cxn modelId="{9506DAFF-FE86-477F-822B-DDCDC7705BB6}" srcId="{EEA5FD8B-C323-4B4B-88AC-4725D4774A85}" destId="{9F83B95C-5933-4035-B496-AB50E3F5E7DB}" srcOrd="2" destOrd="0" parTransId="{EC0FBB6D-F415-4EC7-89E9-75BF42289FCD}" sibTransId="{72A39ED3-BB1E-404F-8C41-68FAE9F3B16D}"/>
    <dgm:cxn modelId="{C57F0E3E-4BD9-4BBA-8CB3-43500DB7DF27}" type="presParOf" srcId="{F0A604CC-B5D8-4252-873F-0B3915E30E76}" destId="{565309BD-9301-4369-8D18-6614EEEE56A7}" srcOrd="0" destOrd="0" presId="urn:microsoft.com/office/officeart/2005/8/layout/vList2"/>
    <dgm:cxn modelId="{8923C558-A9BF-4E5F-ADA3-DE1BFD4FAEEC}" type="presParOf" srcId="{F0A604CC-B5D8-4252-873F-0B3915E30E76}" destId="{9AF70FB7-083A-4B25-98CB-2A6CAF47FF78}" srcOrd="1" destOrd="0" presId="urn:microsoft.com/office/officeart/2005/8/layout/vList2"/>
    <dgm:cxn modelId="{21A7774D-76DA-4C68-BC43-3C09F83A9B6A}" type="presParOf" srcId="{F0A604CC-B5D8-4252-873F-0B3915E30E76}" destId="{5025CB59-9B20-4EE2-B7CF-22F127A28A36}" srcOrd="2" destOrd="0" presId="urn:microsoft.com/office/officeart/2005/8/layout/vList2"/>
    <dgm:cxn modelId="{EFEECE66-E221-4726-91AB-69CF1EFB0CB0}" type="presParOf" srcId="{F0A604CC-B5D8-4252-873F-0B3915E30E76}" destId="{D9A0A328-3639-472D-8D97-0E285BB28A86}" srcOrd="3" destOrd="0" presId="urn:microsoft.com/office/officeart/2005/8/layout/vList2"/>
    <dgm:cxn modelId="{73C66638-7E48-47D4-8337-0E69D6F87460}" type="presParOf" srcId="{F0A604CC-B5D8-4252-873F-0B3915E30E76}" destId="{71192435-ABE3-4DEE-B353-D33A33540B5F}" srcOrd="4" destOrd="0" presId="urn:microsoft.com/office/officeart/2005/8/layout/vList2"/>
    <dgm:cxn modelId="{2F05950D-600D-45B8-8B55-4E5513F7D25E}" type="presParOf" srcId="{F0A604CC-B5D8-4252-873F-0B3915E30E76}" destId="{83240AEE-01C2-4D0A-A344-4F9B0B5175A1}" srcOrd="5" destOrd="0" presId="urn:microsoft.com/office/officeart/2005/8/layout/vList2"/>
    <dgm:cxn modelId="{8E7EB1BC-82DE-4389-806B-8B3FEEC3B528}" type="presParOf" srcId="{F0A604CC-B5D8-4252-873F-0B3915E30E76}" destId="{8932D484-8BC4-4F67-AC04-16DAC218508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69DF8F-4CCB-4D42-B6AD-501B48245017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8667FB3-2AB9-45CB-8434-EF2B942BCCE8}">
      <dgm:prSet/>
      <dgm:spPr/>
      <dgm:t>
        <a:bodyPr/>
        <a:lstStyle/>
        <a:p>
          <a:r>
            <a:rPr lang="en-ID"/>
            <a:t>Istilah kaderisasi berasal dari kata “kader”, </a:t>
          </a:r>
          <a:endParaRPr lang="en-US"/>
        </a:p>
      </dgm:t>
    </dgm:pt>
    <dgm:pt modelId="{8377F0CA-71EE-4CEC-A0BF-23652B2910AB}" type="parTrans" cxnId="{AF125101-591C-4D78-90DC-11C06AE28FCC}">
      <dgm:prSet/>
      <dgm:spPr/>
      <dgm:t>
        <a:bodyPr/>
        <a:lstStyle/>
        <a:p>
          <a:endParaRPr lang="en-US"/>
        </a:p>
      </dgm:t>
    </dgm:pt>
    <dgm:pt modelId="{7EF1E1FB-9173-4F47-BA9B-B83D8A9F72FD}" type="sibTrans" cxnId="{AF125101-591C-4D78-90DC-11C06AE28FCC}">
      <dgm:prSet/>
      <dgm:spPr/>
      <dgm:t>
        <a:bodyPr/>
        <a:lstStyle/>
        <a:p>
          <a:endParaRPr lang="en-US"/>
        </a:p>
      </dgm:t>
    </dgm:pt>
    <dgm:pt modelId="{50CE5864-0837-4BD4-8F26-2AB612BA42CD}">
      <dgm:prSet/>
      <dgm:spPr/>
      <dgm:t>
        <a:bodyPr/>
        <a:lstStyle/>
        <a:p>
          <a:r>
            <a:rPr lang="en-ID" dirty="0" err="1"/>
            <a:t>kader</a:t>
          </a:r>
          <a:r>
            <a:rPr lang="en-ID" dirty="0"/>
            <a:t> pada </a:t>
          </a:r>
          <a:r>
            <a:rPr lang="en-ID" dirty="0" err="1"/>
            <a:t>mulanya</a:t>
          </a:r>
          <a:r>
            <a:rPr lang="en-ID" dirty="0"/>
            <a:t> </a:t>
          </a:r>
          <a:r>
            <a:rPr lang="en-ID" dirty="0" err="1"/>
            <a:t>berasal</a:t>
          </a:r>
          <a:r>
            <a:rPr lang="en-ID" dirty="0"/>
            <a:t> </a:t>
          </a:r>
          <a:r>
            <a:rPr lang="en-ID" dirty="0" err="1"/>
            <a:t>dari</a:t>
          </a:r>
          <a:r>
            <a:rPr lang="en-ID" dirty="0"/>
            <a:t> </a:t>
          </a:r>
          <a:r>
            <a:rPr lang="en-ID" dirty="0" err="1"/>
            <a:t>istilah</a:t>
          </a:r>
          <a:r>
            <a:rPr lang="en-ID" dirty="0"/>
            <a:t> </a:t>
          </a:r>
          <a:r>
            <a:rPr lang="en-ID" dirty="0" err="1"/>
            <a:t>militer</a:t>
          </a:r>
          <a:r>
            <a:rPr lang="en-ID" dirty="0"/>
            <a:t> </a:t>
          </a:r>
          <a:r>
            <a:rPr lang="en-ID" dirty="0" err="1"/>
            <a:t>atau</a:t>
          </a:r>
          <a:r>
            <a:rPr lang="en-ID" dirty="0"/>
            <a:t> </a:t>
          </a:r>
          <a:r>
            <a:rPr lang="en-ID" dirty="0" err="1"/>
            <a:t>perjuangan</a:t>
          </a:r>
          <a:r>
            <a:rPr lang="en-ID" dirty="0"/>
            <a:t> yang </a:t>
          </a:r>
          <a:r>
            <a:rPr lang="en-ID" dirty="0" err="1"/>
            <a:t>berasal</a:t>
          </a:r>
          <a:r>
            <a:rPr lang="en-ID" dirty="0"/>
            <a:t> </a:t>
          </a:r>
          <a:r>
            <a:rPr lang="en-ID" dirty="0" err="1"/>
            <a:t>dari</a:t>
          </a:r>
          <a:r>
            <a:rPr lang="en-ID" dirty="0"/>
            <a:t> kata </a:t>
          </a:r>
          <a:r>
            <a:rPr lang="en-ID" i="1" dirty="0"/>
            <a:t>cad</a:t>
          </a:r>
          <a:r>
            <a:rPr lang="id-ID" i="1" dirty="0"/>
            <a:t>r</a:t>
          </a:r>
          <a:r>
            <a:rPr lang="en-ID" i="1" dirty="0"/>
            <a:t>e</a:t>
          </a:r>
          <a:r>
            <a:rPr lang="en-ID" dirty="0"/>
            <a:t> </a:t>
          </a:r>
          <a:r>
            <a:rPr lang="en-ID" dirty="0">
              <a:sym typeface="Wingdings" panose="05000000000000000000" pitchFamily="2" charset="2"/>
            </a:rPr>
            <a:t></a:t>
          </a:r>
          <a:r>
            <a:rPr lang="en-ID" dirty="0"/>
            <a:t> </a:t>
          </a:r>
          <a:r>
            <a:rPr lang="en-ID" dirty="0" err="1"/>
            <a:t>pembinaan</a:t>
          </a:r>
          <a:r>
            <a:rPr lang="en-ID" dirty="0"/>
            <a:t> yang </a:t>
          </a:r>
          <a:r>
            <a:rPr lang="en-ID" dirty="0" err="1"/>
            <a:t>tetap</a:t>
          </a:r>
          <a:r>
            <a:rPr lang="en-ID" dirty="0"/>
            <a:t> </a:t>
          </a:r>
          <a:r>
            <a:rPr lang="en-ID" dirty="0" err="1"/>
            <a:t>sebuah</a:t>
          </a:r>
          <a:r>
            <a:rPr lang="en-ID" dirty="0"/>
            <a:t> </a:t>
          </a:r>
          <a:r>
            <a:rPr lang="en-ID" dirty="0" err="1"/>
            <a:t>pasukan</a:t>
          </a:r>
          <a:r>
            <a:rPr lang="en-ID" dirty="0"/>
            <a:t> inti yang </a:t>
          </a:r>
          <a:r>
            <a:rPr lang="en-ID" dirty="0" err="1"/>
            <a:t>sewaktu-waktu</a:t>
          </a:r>
          <a:r>
            <a:rPr lang="en-ID" dirty="0"/>
            <a:t> </a:t>
          </a:r>
          <a:r>
            <a:rPr lang="en-ID" dirty="0" err="1"/>
            <a:t>diperlukan</a:t>
          </a:r>
          <a:r>
            <a:rPr lang="en-ID" dirty="0"/>
            <a:t> (</a:t>
          </a:r>
          <a:r>
            <a:rPr lang="en-ID" dirty="0" err="1"/>
            <a:t>Nanang</a:t>
          </a:r>
          <a:r>
            <a:rPr lang="en-ID" dirty="0"/>
            <a:t> Fattah)</a:t>
          </a:r>
          <a:endParaRPr lang="en-US" dirty="0"/>
        </a:p>
      </dgm:t>
    </dgm:pt>
    <dgm:pt modelId="{73A51665-4AFC-4159-9E74-8C1421161609}" type="parTrans" cxnId="{7573DDE4-C1F2-4F91-B285-E720E5AB1C85}">
      <dgm:prSet/>
      <dgm:spPr/>
      <dgm:t>
        <a:bodyPr/>
        <a:lstStyle/>
        <a:p>
          <a:endParaRPr lang="en-US"/>
        </a:p>
      </dgm:t>
    </dgm:pt>
    <dgm:pt modelId="{A7AD6CE6-82DE-4B0F-A40D-914FC29FC8E1}" type="sibTrans" cxnId="{7573DDE4-C1F2-4F91-B285-E720E5AB1C85}">
      <dgm:prSet/>
      <dgm:spPr/>
      <dgm:t>
        <a:bodyPr/>
        <a:lstStyle/>
        <a:p>
          <a:endParaRPr lang="en-US"/>
        </a:p>
      </dgm:t>
    </dgm:pt>
    <dgm:pt modelId="{6AA6F0BB-C68A-470C-B6FD-D69BE5B8046A}">
      <dgm:prSet/>
      <dgm:spPr/>
      <dgm:t>
        <a:bodyPr/>
        <a:lstStyle/>
        <a:p>
          <a:r>
            <a:rPr lang="en-ID"/>
            <a:t>kader diartikan sebagai orang yang diharapkan dapat memegang peranan penting dalam sebuah organisasi. </a:t>
          </a:r>
          <a:endParaRPr lang="en-US"/>
        </a:p>
      </dgm:t>
    </dgm:pt>
    <dgm:pt modelId="{1E05E006-2E1A-43D8-885F-9D77522FC558}" type="parTrans" cxnId="{30EBB3E4-80CF-40FD-960D-25B999A71BB9}">
      <dgm:prSet/>
      <dgm:spPr/>
      <dgm:t>
        <a:bodyPr/>
        <a:lstStyle/>
        <a:p>
          <a:endParaRPr lang="en-US"/>
        </a:p>
      </dgm:t>
    </dgm:pt>
    <dgm:pt modelId="{866496E4-93FA-4C35-86EB-184275A929A8}" type="sibTrans" cxnId="{30EBB3E4-80CF-40FD-960D-25B999A71BB9}">
      <dgm:prSet/>
      <dgm:spPr/>
      <dgm:t>
        <a:bodyPr/>
        <a:lstStyle/>
        <a:p>
          <a:endParaRPr lang="en-US"/>
        </a:p>
      </dgm:t>
    </dgm:pt>
    <dgm:pt modelId="{BA870BF8-13A5-4CD5-A31B-EC0F947185CF}">
      <dgm:prSet/>
      <dgm:spPr/>
      <dgm:t>
        <a:bodyPr/>
        <a:lstStyle/>
        <a:p>
          <a:r>
            <a:rPr lang="en-ID"/>
            <a:t>Kader yaitu seseorang yang diharapkan menjadi pemimpin pengganti di masa depan yang akan memikul tanggung jawab penting dan besar dalam lingkungan suatu organisasi politik.</a:t>
          </a:r>
          <a:endParaRPr lang="en-US"/>
        </a:p>
      </dgm:t>
    </dgm:pt>
    <dgm:pt modelId="{C418076F-25A6-4340-8C6F-4218AD3801EB}" type="parTrans" cxnId="{99EF3764-F516-473E-A203-3E14F39B5D56}">
      <dgm:prSet/>
      <dgm:spPr/>
      <dgm:t>
        <a:bodyPr/>
        <a:lstStyle/>
        <a:p>
          <a:endParaRPr lang="en-US"/>
        </a:p>
      </dgm:t>
    </dgm:pt>
    <dgm:pt modelId="{F1149187-F93C-4DC4-8F1F-C56EDEFFC4E8}" type="sibTrans" cxnId="{99EF3764-F516-473E-A203-3E14F39B5D56}">
      <dgm:prSet/>
      <dgm:spPr/>
      <dgm:t>
        <a:bodyPr/>
        <a:lstStyle/>
        <a:p>
          <a:endParaRPr lang="en-US"/>
        </a:p>
      </dgm:t>
    </dgm:pt>
    <dgm:pt modelId="{3997A66D-2A83-4FC6-A2D0-8D57BAD855DB}">
      <dgm:prSet/>
      <dgm:spPr/>
      <dgm:t>
        <a:bodyPr/>
        <a:lstStyle/>
        <a:p>
          <a:r>
            <a:rPr lang="en-ID"/>
            <a:t>Kaderisasi adalah orang yang dididik untuk melanjutkan tongkat estapet dari suatu partai atau organisasi (Partanto dan Bahri)</a:t>
          </a:r>
          <a:endParaRPr lang="en-US"/>
        </a:p>
      </dgm:t>
    </dgm:pt>
    <dgm:pt modelId="{A00A053C-EDF3-4F72-990A-B7270FA84725}" type="parTrans" cxnId="{7B65A6FA-65F5-420A-A154-0D32D19A6CA8}">
      <dgm:prSet/>
      <dgm:spPr/>
      <dgm:t>
        <a:bodyPr/>
        <a:lstStyle/>
        <a:p>
          <a:endParaRPr lang="en-US"/>
        </a:p>
      </dgm:t>
    </dgm:pt>
    <dgm:pt modelId="{1DD6D274-D472-4AF7-A5E2-480F12929497}" type="sibTrans" cxnId="{7B65A6FA-65F5-420A-A154-0D32D19A6CA8}">
      <dgm:prSet/>
      <dgm:spPr/>
      <dgm:t>
        <a:bodyPr/>
        <a:lstStyle/>
        <a:p>
          <a:endParaRPr lang="en-US"/>
        </a:p>
      </dgm:t>
    </dgm:pt>
    <dgm:pt modelId="{644C433A-E95D-4344-BBF5-BD391F2A473B}">
      <dgm:prSet/>
      <dgm:spPr/>
      <dgm:t>
        <a:bodyPr/>
        <a:lstStyle/>
        <a:p>
          <a:r>
            <a:rPr lang="en-ID"/>
            <a:t>kaderisasi merupakan kerangka kebangsaan, karena kaderisasi sama artinya dengan menanam bibit untuk menghasilkan pemimpin bangsa di masa depan, pemimpin pada masanya harus menanam (Bung Hatta)</a:t>
          </a:r>
          <a:endParaRPr lang="en-US"/>
        </a:p>
      </dgm:t>
    </dgm:pt>
    <dgm:pt modelId="{2EE5C97C-3653-46D2-B4DF-99682328CC85}" type="parTrans" cxnId="{0A67FA94-EA3C-463B-9C60-85B4CC0549EF}">
      <dgm:prSet/>
      <dgm:spPr/>
      <dgm:t>
        <a:bodyPr/>
        <a:lstStyle/>
        <a:p>
          <a:endParaRPr lang="en-US"/>
        </a:p>
      </dgm:t>
    </dgm:pt>
    <dgm:pt modelId="{83198833-686E-4080-BE00-010303569FC3}" type="sibTrans" cxnId="{0A67FA94-EA3C-463B-9C60-85B4CC0549EF}">
      <dgm:prSet/>
      <dgm:spPr/>
      <dgm:t>
        <a:bodyPr/>
        <a:lstStyle/>
        <a:p>
          <a:endParaRPr lang="en-US"/>
        </a:p>
      </dgm:t>
    </dgm:pt>
    <dgm:pt modelId="{D11AFC2B-D406-4223-BAB6-2914BF9FCC4A}" type="pres">
      <dgm:prSet presAssocID="{3369DF8F-4CCB-4D42-B6AD-501B48245017}" presName="linear" presStyleCnt="0">
        <dgm:presLayoutVars>
          <dgm:animLvl val="lvl"/>
          <dgm:resizeHandles val="exact"/>
        </dgm:presLayoutVars>
      </dgm:prSet>
      <dgm:spPr/>
    </dgm:pt>
    <dgm:pt modelId="{76DC5911-A776-463C-A884-B7E14EB7AF46}" type="pres">
      <dgm:prSet presAssocID="{28667FB3-2AB9-45CB-8434-EF2B942BCCE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90BFA2E-99F7-480C-873F-8B4444E82D4F}" type="pres">
      <dgm:prSet presAssocID="{28667FB3-2AB9-45CB-8434-EF2B942BCCE8}" presName="childText" presStyleLbl="revTx" presStyleIdx="0" presStyleCnt="1">
        <dgm:presLayoutVars>
          <dgm:bulletEnabled val="1"/>
        </dgm:presLayoutVars>
      </dgm:prSet>
      <dgm:spPr/>
    </dgm:pt>
    <dgm:pt modelId="{1C7F2E64-9B3B-4F87-9041-9931F7D0B425}" type="pres">
      <dgm:prSet presAssocID="{3997A66D-2A83-4FC6-A2D0-8D57BAD855D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C5E245F-4296-485F-AE63-2EA7D27AB7A7}" type="pres">
      <dgm:prSet presAssocID="{1DD6D274-D472-4AF7-A5E2-480F12929497}" presName="spacer" presStyleCnt="0"/>
      <dgm:spPr/>
    </dgm:pt>
    <dgm:pt modelId="{D6104545-8F09-4482-8825-A8573FFF5EB9}" type="pres">
      <dgm:prSet presAssocID="{644C433A-E95D-4344-BBF5-BD391F2A473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F125101-591C-4D78-90DC-11C06AE28FCC}" srcId="{3369DF8F-4CCB-4D42-B6AD-501B48245017}" destId="{28667FB3-2AB9-45CB-8434-EF2B942BCCE8}" srcOrd="0" destOrd="0" parTransId="{8377F0CA-71EE-4CEC-A0BF-23652B2910AB}" sibTransId="{7EF1E1FB-9173-4F47-BA9B-B83D8A9F72FD}"/>
    <dgm:cxn modelId="{602D8905-399A-45B5-9F05-7E12B063EE06}" type="presOf" srcId="{28667FB3-2AB9-45CB-8434-EF2B942BCCE8}" destId="{76DC5911-A776-463C-A884-B7E14EB7AF46}" srcOrd="0" destOrd="0" presId="urn:microsoft.com/office/officeart/2005/8/layout/vList2"/>
    <dgm:cxn modelId="{10C29C25-CA95-4654-A526-154EA5C0059D}" type="presOf" srcId="{BA870BF8-13A5-4CD5-A31B-EC0F947185CF}" destId="{590BFA2E-99F7-480C-873F-8B4444E82D4F}" srcOrd="0" destOrd="2" presId="urn:microsoft.com/office/officeart/2005/8/layout/vList2"/>
    <dgm:cxn modelId="{41014F39-44BD-4FDE-BF10-CD1FBA244399}" type="presOf" srcId="{3997A66D-2A83-4FC6-A2D0-8D57BAD855DB}" destId="{1C7F2E64-9B3B-4F87-9041-9931F7D0B425}" srcOrd="0" destOrd="0" presId="urn:microsoft.com/office/officeart/2005/8/layout/vList2"/>
    <dgm:cxn modelId="{99EF3764-F516-473E-A203-3E14F39B5D56}" srcId="{28667FB3-2AB9-45CB-8434-EF2B942BCCE8}" destId="{BA870BF8-13A5-4CD5-A31B-EC0F947185CF}" srcOrd="2" destOrd="0" parTransId="{C418076F-25A6-4340-8C6F-4218AD3801EB}" sibTransId="{F1149187-F93C-4DC4-8F1F-C56EDEFFC4E8}"/>
    <dgm:cxn modelId="{72C7544E-A9D6-4725-8184-840EB1DE25DD}" type="presOf" srcId="{644C433A-E95D-4344-BBF5-BD391F2A473B}" destId="{D6104545-8F09-4482-8825-A8573FFF5EB9}" srcOrd="0" destOrd="0" presId="urn:microsoft.com/office/officeart/2005/8/layout/vList2"/>
    <dgm:cxn modelId="{9640577B-A7CD-483E-9C4C-3965E9F776D1}" type="presOf" srcId="{50CE5864-0837-4BD4-8F26-2AB612BA42CD}" destId="{590BFA2E-99F7-480C-873F-8B4444E82D4F}" srcOrd="0" destOrd="0" presId="urn:microsoft.com/office/officeart/2005/8/layout/vList2"/>
    <dgm:cxn modelId="{B0B2F083-F5A2-4B0F-9E36-B2E9D75C45D5}" type="presOf" srcId="{3369DF8F-4CCB-4D42-B6AD-501B48245017}" destId="{D11AFC2B-D406-4223-BAB6-2914BF9FCC4A}" srcOrd="0" destOrd="0" presId="urn:microsoft.com/office/officeart/2005/8/layout/vList2"/>
    <dgm:cxn modelId="{0A67FA94-EA3C-463B-9C60-85B4CC0549EF}" srcId="{3369DF8F-4CCB-4D42-B6AD-501B48245017}" destId="{644C433A-E95D-4344-BBF5-BD391F2A473B}" srcOrd="2" destOrd="0" parTransId="{2EE5C97C-3653-46D2-B4DF-99682328CC85}" sibTransId="{83198833-686E-4080-BE00-010303569FC3}"/>
    <dgm:cxn modelId="{30EBB3E4-80CF-40FD-960D-25B999A71BB9}" srcId="{28667FB3-2AB9-45CB-8434-EF2B942BCCE8}" destId="{6AA6F0BB-C68A-470C-B6FD-D69BE5B8046A}" srcOrd="1" destOrd="0" parTransId="{1E05E006-2E1A-43D8-885F-9D77522FC558}" sibTransId="{866496E4-93FA-4C35-86EB-184275A929A8}"/>
    <dgm:cxn modelId="{7573DDE4-C1F2-4F91-B285-E720E5AB1C85}" srcId="{28667FB3-2AB9-45CB-8434-EF2B942BCCE8}" destId="{50CE5864-0837-4BD4-8F26-2AB612BA42CD}" srcOrd="0" destOrd="0" parTransId="{73A51665-4AFC-4159-9E74-8C1421161609}" sibTransId="{A7AD6CE6-82DE-4B0F-A40D-914FC29FC8E1}"/>
    <dgm:cxn modelId="{973DE1F8-2C6A-4DE6-A8C0-3E658475A309}" type="presOf" srcId="{6AA6F0BB-C68A-470C-B6FD-D69BE5B8046A}" destId="{590BFA2E-99F7-480C-873F-8B4444E82D4F}" srcOrd="0" destOrd="1" presId="urn:microsoft.com/office/officeart/2005/8/layout/vList2"/>
    <dgm:cxn modelId="{7B65A6FA-65F5-420A-A154-0D32D19A6CA8}" srcId="{3369DF8F-4CCB-4D42-B6AD-501B48245017}" destId="{3997A66D-2A83-4FC6-A2D0-8D57BAD855DB}" srcOrd="1" destOrd="0" parTransId="{A00A053C-EDF3-4F72-990A-B7270FA84725}" sibTransId="{1DD6D274-D472-4AF7-A5E2-480F12929497}"/>
    <dgm:cxn modelId="{B656A215-40C4-4428-9566-E1630A41C516}" type="presParOf" srcId="{D11AFC2B-D406-4223-BAB6-2914BF9FCC4A}" destId="{76DC5911-A776-463C-A884-B7E14EB7AF46}" srcOrd="0" destOrd="0" presId="urn:microsoft.com/office/officeart/2005/8/layout/vList2"/>
    <dgm:cxn modelId="{1C7178E0-57B8-49FE-864C-CD6270B4D336}" type="presParOf" srcId="{D11AFC2B-D406-4223-BAB6-2914BF9FCC4A}" destId="{590BFA2E-99F7-480C-873F-8B4444E82D4F}" srcOrd="1" destOrd="0" presId="urn:microsoft.com/office/officeart/2005/8/layout/vList2"/>
    <dgm:cxn modelId="{EC5916AC-4C97-4B4E-AA80-5A25FAC70574}" type="presParOf" srcId="{D11AFC2B-D406-4223-BAB6-2914BF9FCC4A}" destId="{1C7F2E64-9B3B-4F87-9041-9931F7D0B425}" srcOrd="2" destOrd="0" presId="urn:microsoft.com/office/officeart/2005/8/layout/vList2"/>
    <dgm:cxn modelId="{2F4614D8-A1BE-48AB-B969-BC365A077092}" type="presParOf" srcId="{D11AFC2B-D406-4223-BAB6-2914BF9FCC4A}" destId="{7C5E245F-4296-485F-AE63-2EA7D27AB7A7}" srcOrd="3" destOrd="0" presId="urn:microsoft.com/office/officeart/2005/8/layout/vList2"/>
    <dgm:cxn modelId="{BD0E5F2C-797D-4E9D-B3DE-17D684C5CDA9}" type="presParOf" srcId="{D11AFC2B-D406-4223-BAB6-2914BF9FCC4A}" destId="{D6104545-8F09-4482-8825-A8573FFF5EB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D85B92-3459-4F6A-9B4A-4ABD03C4F73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C7DD03C-E7F3-4C12-A992-D0CF91FF265D}">
      <dgm:prSet/>
      <dgm:spPr/>
      <dgm:t>
        <a:bodyPr/>
        <a:lstStyle/>
        <a:p>
          <a:r>
            <a:rPr lang="en-ID"/>
            <a:t>pendalaman mengenai empat pilar berbangsa dan bernegara </a:t>
          </a:r>
          <a:endParaRPr lang="en-US"/>
        </a:p>
      </dgm:t>
    </dgm:pt>
    <dgm:pt modelId="{2840C470-C8A8-4460-92AB-B0D35D9DD112}" type="parTrans" cxnId="{8B4B1590-1F82-4F24-90A4-0DD20AF4C13E}">
      <dgm:prSet/>
      <dgm:spPr/>
      <dgm:t>
        <a:bodyPr/>
        <a:lstStyle/>
        <a:p>
          <a:endParaRPr lang="en-US"/>
        </a:p>
      </dgm:t>
    </dgm:pt>
    <dgm:pt modelId="{1667C9FC-5BE8-424C-B854-8459E87F56A2}" type="sibTrans" cxnId="{8B4B1590-1F82-4F24-90A4-0DD20AF4C13E}">
      <dgm:prSet/>
      <dgm:spPr/>
      <dgm:t>
        <a:bodyPr/>
        <a:lstStyle/>
        <a:p>
          <a:endParaRPr lang="en-US"/>
        </a:p>
      </dgm:t>
    </dgm:pt>
    <dgm:pt modelId="{2306943D-7884-4B14-837D-23BEA273B4BE}">
      <dgm:prSet/>
      <dgm:spPr/>
      <dgm:t>
        <a:bodyPr/>
        <a:lstStyle/>
        <a:p>
          <a:r>
            <a:rPr lang="en-ID"/>
            <a:t>pemahaman mengenai hak dan kewajiban warga negara Indonesia dalam membangun etika dan budaya politik</a:t>
          </a:r>
          <a:endParaRPr lang="en-US"/>
        </a:p>
      </dgm:t>
    </dgm:pt>
    <dgm:pt modelId="{938594BB-4E6B-432A-8A3F-6453B264FD70}" type="parTrans" cxnId="{6BDFB2B5-3CC3-47A6-B9D2-2560875BB73D}">
      <dgm:prSet/>
      <dgm:spPr/>
      <dgm:t>
        <a:bodyPr/>
        <a:lstStyle/>
        <a:p>
          <a:endParaRPr lang="en-US"/>
        </a:p>
      </dgm:t>
    </dgm:pt>
    <dgm:pt modelId="{E94ABB41-44A0-47BC-AD97-9DB418A766C5}" type="sibTrans" cxnId="{6BDFB2B5-3CC3-47A6-B9D2-2560875BB73D}">
      <dgm:prSet/>
      <dgm:spPr/>
      <dgm:t>
        <a:bodyPr/>
        <a:lstStyle/>
        <a:p>
          <a:endParaRPr lang="en-US"/>
        </a:p>
      </dgm:t>
    </dgm:pt>
    <dgm:pt modelId="{63FCEA3D-5DDB-406D-A325-44C298BAB872}">
      <dgm:prSet/>
      <dgm:spPr/>
      <dgm:t>
        <a:bodyPr/>
        <a:lstStyle/>
        <a:p>
          <a:r>
            <a:rPr lang="en-ID"/>
            <a:t>pengkaderan anggota Partai Politik secara berjenjang dan berkelanjutan</a:t>
          </a:r>
          <a:endParaRPr lang="en-US"/>
        </a:p>
      </dgm:t>
    </dgm:pt>
    <dgm:pt modelId="{C3F92EAD-F0CA-4C85-9051-2A483BE5100E}" type="parTrans" cxnId="{A300E723-3C82-49F9-A878-1334BAB89D24}">
      <dgm:prSet/>
      <dgm:spPr/>
      <dgm:t>
        <a:bodyPr/>
        <a:lstStyle/>
        <a:p>
          <a:endParaRPr lang="en-US"/>
        </a:p>
      </dgm:t>
    </dgm:pt>
    <dgm:pt modelId="{28762F7B-DB9D-4F7E-A37A-B8924083C9DA}" type="sibTrans" cxnId="{A300E723-3C82-49F9-A878-1334BAB89D24}">
      <dgm:prSet/>
      <dgm:spPr/>
      <dgm:t>
        <a:bodyPr/>
        <a:lstStyle/>
        <a:p>
          <a:endParaRPr lang="en-US"/>
        </a:p>
      </dgm:t>
    </dgm:pt>
    <dgm:pt modelId="{58A63A6F-E2A4-4FE5-9900-8E5EF9FB08C2}" type="pres">
      <dgm:prSet presAssocID="{1CD85B92-3459-4F6A-9B4A-4ABD03C4F73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7B6F8BA-377C-4217-BB19-B23748701448}" type="pres">
      <dgm:prSet presAssocID="{3C7DD03C-E7F3-4C12-A992-D0CF91FF265D}" presName="hierRoot1" presStyleCnt="0"/>
      <dgm:spPr/>
    </dgm:pt>
    <dgm:pt modelId="{4AD0DEF1-A559-4DBF-A35C-A09D1318988D}" type="pres">
      <dgm:prSet presAssocID="{3C7DD03C-E7F3-4C12-A992-D0CF91FF265D}" presName="composite" presStyleCnt="0"/>
      <dgm:spPr/>
    </dgm:pt>
    <dgm:pt modelId="{E892371A-FEA5-4B3A-B643-1381D3B8A059}" type="pres">
      <dgm:prSet presAssocID="{3C7DD03C-E7F3-4C12-A992-D0CF91FF265D}" presName="background" presStyleLbl="node0" presStyleIdx="0" presStyleCnt="3"/>
      <dgm:spPr/>
    </dgm:pt>
    <dgm:pt modelId="{3C0147EA-EF37-4C6B-ACA4-A89DBD8D997E}" type="pres">
      <dgm:prSet presAssocID="{3C7DD03C-E7F3-4C12-A992-D0CF91FF265D}" presName="text" presStyleLbl="fgAcc0" presStyleIdx="0" presStyleCnt="3">
        <dgm:presLayoutVars>
          <dgm:chPref val="3"/>
        </dgm:presLayoutVars>
      </dgm:prSet>
      <dgm:spPr/>
    </dgm:pt>
    <dgm:pt modelId="{53E32735-8FD2-4B72-B847-9F2429CC06A5}" type="pres">
      <dgm:prSet presAssocID="{3C7DD03C-E7F3-4C12-A992-D0CF91FF265D}" presName="hierChild2" presStyleCnt="0"/>
      <dgm:spPr/>
    </dgm:pt>
    <dgm:pt modelId="{03C7A102-6E03-478A-85EB-923CC9B9A245}" type="pres">
      <dgm:prSet presAssocID="{2306943D-7884-4B14-837D-23BEA273B4BE}" presName="hierRoot1" presStyleCnt="0"/>
      <dgm:spPr/>
    </dgm:pt>
    <dgm:pt modelId="{76C1E6F6-BD9C-4F35-A5E7-19FCC132F626}" type="pres">
      <dgm:prSet presAssocID="{2306943D-7884-4B14-837D-23BEA273B4BE}" presName="composite" presStyleCnt="0"/>
      <dgm:spPr/>
    </dgm:pt>
    <dgm:pt modelId="{B620875A-1F37-45D0-BF03-6BF2E6EA3B00}" type="pres">
      <dgm:prSet presAssocID="{2306943D-7884-4B14-837D-23BEA273B4BE}" presName="background" presStyleLbl="node0" presStyleIdx="1" presStyleCnt="3"/>
      <dgm:spPr/>
    </dgm:pt>
    <dgm:pt modelId="{7EDC7C56-D34A-4243-B9C2-BEFD4E02B7B8}" type="pres">
      <dgm:prSet presAssocID="{2306943D-7884-4B14-837D-23BEA273B4BE}" presName="text" presStyleLbl="fgAcc0" presStyleIdx="1" presStyleCnt="3">
        <dgm:presLayoutVars>
          <dgm:chPref val="3"/>
        </dgm:presLayoutVars>
      </dgm:prSet>
      <dgm:spPr/>
    </dgm:pt>
    <dgm:pt modelId="{ED2EF37F-B398-45A5-ADCD-73F786C8BD74}" type="pres">
      <dgm:prSet presAssocID="{2306943D-7884-4B14-837D-23BEA273B4BE}" presName="hierChild2" presStyleCnt="0"/>
      <dgm:spPr/>
    </dgm:pt>
    <dgm:pt modelId="{3C4C6251-700A-43C3-A3CC-BDEE7AC4D5E4}" type="pres">
      <dgm:prSet presAssocID="{63FCEA3D-5DDB-406D-A325-44C298BAB872}" presName="hierRoot1" presStyleCnt="0"/>
      <dgm:spPr/>
    </dgm:pt>
    <dgm:pt modelId="{AA2CA1FB-CC41-4EAF-85A7-8F575BA68278}" type="pres">
      <dgm:prSet presAssocID="{63FCEA3D-5DDB-406D-A325-44C298BAB872}" presName="composite" presStyleCnt="0"/>
      <dgm:spPr/>
    </dgm:pt>
    <dgm:pt modelId="{9BE936C2-7BD7-46CB-AFD9-F953139539AA}" type="pres">
      <dgm:prSet presAssocID="{63FCEA3D-5DDB-406D-A325-44C298BAB872}" presName="background" presStyleLbl="node0" presStyleIdx="2" presStyleCnt="3"/>
      <dgm:spPr/>
    </dgm:pt>
    <dgm:pt modelId="{B7AC6517-7135-4768-AC85-79356A0C21E3}" type="pres">
      <dgm:prSet presAssocID="{63FCEA3D-5DDB-406D-A325-44C298BAB872}" presName="text" presStyleLbl="fgAcc0" presStyleIdx="2" presStyleCnt="3">
        <dgm:presLayoutVars>
          <dgm:chPref val="3"/>
        </dgm:presLayoutVars>
      </dgm:prSet>
      <dgm:spPr/>
    </dgm:pt>
    <dgm:pt modelId="{C3F30BE5-062E-4B0D-9910-BDB66D69D682}" type="pres">
      <dgm:prSet presAssocID="{63FCEA3D-5DDB-406D-A325-44C298BAB872}" presName="hierChild2" presStyleCnt="0"/>
      <dgm:spPr/>
    </dgm:pt>
  </dgm:ptLst>
  <dgm:cxnLst>
    <dgm:cxn modelId="{A300E723-3C82-49F9-A878-1334BAB89D24}" srcId="{1CD85B92-3459-4F6A-9B4A-4ABD03C4F73A}" destId="{63FCEA3D-5DDB-406D-A325-44C298BAB872}" srcOrd="2" destOrd="0" parTransId="{C3F92EAD-F0CA-4C85-9051-2A483BE5100E}" sibTransId="{28762F7B-DB9D-4F7E-A37A-B8924083C9DA}"/>
    <dgm:cxn modelId="{85AAAF62-421C-4466-BC75-65EFA059A4D8}" type="presOf" srcId="{1CD85B92-3459-4F6A-9B4A-4ABD03C4F73A}" destId="{58A63A6F-E2A4-4FE5-9900-8E5EF9FB08C2}" srcOrd="0" destOrd="0" presId="urn:microsoft.com/office/officeart/2005/8/layout/hierarchy1"/>
    <dgm:cxn modelId="{8B4B1590-1F82-4F24-90A4-0DD20AF4C13E}" srcId="{1CD85B92-3459-4F6A-9B4A-4ABD03C4F73A}" destId="{3C7DD03C-E7F3-4C12-A992-D0CF91FF265D}" srcOrd="0" destOrd="0" parTransId="{2840C470-C8A8-4460-92AB-B0D35D9DD112}" sibTransId="{1667C9FC-5BE8-424C-B854-8459E87F56A2}"/>
    <dgm:cxn modelId="{6BDFB2B5-3CC3-47A6-B9D2-2560875BB73D}" srcId="{1CD85B92-3459-4F6A-9B4A-4ABD03C4F73A}" destId="{2306943D-7884-4B14-837D-23BEA273B4BE}" srcOrd="1" destOrd="0" parTransId="{938594BB-4E6B-432A-8A3F-6453B264FD70}" sibTransId="{E94ABB41-44A0-47BC-AD97-9DB418A766C5}"/>
    <dgm:cxn modelId="{F41BE8D4-A377-4E24-9FEF-76203B2F4AFD}" type="presOf" srcId="{3C7DD03C-E7F3-4C12-A992-D0CF91FF265D}" destId="{3C0147EA-EF37-4C6B-ACA4-A89DBD8D997E}" srcOrd="0" destOrd="0" presId="urn:microsoft.com/office/officeart/2005/8/layout/hierarchy1"/>
    <dgm:cxn modelId="{2BA831DD-669A-4C56-A948-9F90942E24B8}" type="presOf" srcId="{63FCEA3D-5DDB-406D-A325-44C298BAB872}" destId="{B7AC6517-7135-4768-AC85-79356A0C21E3}" srcOrd="0" destOrd="0" presId="urn:microsoft.com/office/officeart/2005/8/layout/hierarchy1"/>
    <dgm:cxn modelId="{B2DF45EF-73A5-4900-9C83-7E86E34A96E2}" type="presOf" srcId="{2306943D-7884-4B14-837D-23BEA273B4BE}" destId="{7EDC7C56-D34A-4243-B9C2-BEFD4E02B7B8}" srcOrd="0" destOrd="0" presId="urn:microsoft.com/office/officeart/2005/8/layout/hierarchy1"/>
    <dgm:cxn modelId="{242176F7-7B6D-408D-99C2-4E8E11FEBEF2}" type="presParOf" srcId="{58A63A6F-E2A4-4FE5-9900-8E5EF9FB08C2}" destId="{E7B6F8BA-377C-4217-BB19-B23748701448}" srcOrd="0" destOrd="0" presId="urn:microsoft.com/office/officeart/2005/8/layout/hierarchy1"/>
    <dgm:cxn modelId="{BDDD7570-FCB5-4F73-93C0-6EBD2E6872A3}" type="presParOf" srcId="{E7B6F8BA-377C-4217-BB19-B23748701448}" destId="{4AD0DEF1-A559-4DBF-A35C-A09D1318988D}" srcOrd="0" destOrd="0" presId="urn:microsoft.com/office/officeart/2005/8/layout/hierarchy1"/>
    <dgm:cxn modelId="{A12E228C-36CF-4896-8119-90E8CCD1EB6C}" type="presParOf" srcId="{4AD0DEF1-A559-4DBF-A35C-A09D1318988D}" destId="{E892371A-FEA5-4B3A-B643-1381D3B8A059}" srcOrd="0" destOrd="0" presId="urn:microsoft.com/office/officeart/2005/8/layout/hierarchy1"/>
    <dgm:cxn modelId="{A6B3252C-AD91-478B-8E47-17082DE1A014}" type="presParOf" srcId="{4AD0DEF1-A559-4DBF-A35C-A09D1318988D}" destId="{3C0147EA-EF37-4C6B-ACA4-A89DBD8D997E}" srcOrd="1" destOrd="0" presId="urn:microsoft.com/office/officeart/2005/8/layout/hierarchy1"/>
    <dgm:cxn modelId="{5B0A6F12-EEEB-4D7E-938C-738687FCA504}" type="presParOf" srcId="{E7B6F8BA-377C-4217-BB19-B23748701448}" destId="{53E32735-8FD2-4B72-B847-9F2429CC06A5}" srcOrd="1" destOrd="0" presId="urn:microsoft.com/office/officeart/2005/8/layout/hierarchy1"/>
    <dgm:cxn modelId="{92DAE1D6-71A3-4648-8056-C1D941810958}" type="presParOf" srcId="{58A63A6F-E2A4-4FE5-9900-8E5EF9FB08C2}" destId="{03C7A102-6E03-478A-85EB-923CC9B9A245}" srcOrd="1" destOrd="0" presId="urn:microsoft.com/office/officeart/2005/8/layout/hierarchy1"/>
    <dgm:cxn modelId="{35AF2B3C-564C-40FA-82FD-3F7756CD5B0F}" type="presParOf" srcId="{03C7A102-6E03-478A-85EB-923CC9B9A245}" destId="{76C1E6F6-BD9C-4F35-A5E7-19FCC132F626}" srcOrd="0" destOrd="0" presId="urn:microsoft.com/office/officeart/2005/8/layout/hierarchy1"/>
    <dgm:cxn modelId="{5ADA84C0-3821-4F65-912D-19344A6554AC}" type="presParOf" srcId="{76C1E6F6-BD9C-4F35-A5E7-19FCC132F626}" destId="{B620875A-1F37-45D0-BF03-6BF2E6EA3B00}" srcOrd="0" destOrd="0" presId="urn:microsoft.com/office/officeart/2005/8/layout/hierarchy1"/>
    <dgm:cxn modelId="{15AEEAA2-B159-4332-B11B-54E068FB7C9B}" type="presParOf" srcId="{76C1E6F6-BD9C-4F35-A5E7-19FCC132F626}" destId="{7EDC7C56-D34A-4243-B9C2-BEFD4E02B7B8}" srcOrd="1" destOrd="0" presId="urn:microsoft.com/office/officeart/2005/8/layout/hierarchy1"/>
    <dgm:cxn modelId="{3497E6D7-D3E8-41D6-AF3C-90EA38B07F50}" type="presParOf" srcId="{03C7A102-6E03-478A-85EB-923CC9B9A245}" destId="{ED2EF37F-B398-45A5-ADCD-73F786C8BD74}" srcOrd="1" destOrd="0" presId="urn:microsoft.com/office/officeart/2005/8/layout/hierarchy1"/>
    <dgm:cxn modelId="{9314E6FC-F531-4C3D-A63F-DDA19C10C487}" type="presParOf" srcId="{58A63A6F-E2A4-4FE5-9900-8E5EF9FB08C2}" destId="{3C4C6251-700A-43C3-A3CC-BDEE7AC4D5E4}" srcOrd="2" destOrd="0" presId="urn:microsoft.com/office/officeart/2005/8/layout/hierarchy1"/>
    <dgm:cxn modelId="{D8F5F6E7-AF7B-46AB-8D3A-3D0CFB2AC058}" type="presParOf" srcId="{3C4C6251-700A-43C3-A3CC-BDEE7AC4D5E4}" destId="{AA2CA1FB-CC41-4EAF-85A7-8F575BA68278}" srcOrd="0" destOrd="0" presId="urn:microsoft.com/office/officeart/2005/8/layout/hierarchy1"/>
    <dgm:cxn modelId="{9A8C9416-0779-4148-9B01-C6CE52EAC80A}" type="presParOf" srcId="{AA2CA1FB-CC41-4EAF-85A7-8F575BA68278}" destId="{9BE936C2-7BD7-46CB-AFD9-F953139539AA}" srcOrd="0" destOrd="0" presId="urn:microsoft.com/office/officeart/2005/8/layout/hierarchy1"/>
    <dgm:cxn modelId="{CF1A51AF-EDA7-43A2-819D-95C069A6687C}" type="presParOf" srcId="{AA2CA1FB-CC41-4EAF-85A7-8F575BA68278}" destId="{B7AC6517-7135-4768-AC85-79356A0C21E3}" srcOrd="1" destOrd="0" presId="urn:microsoft.com/office/officeart/2005/8/layout/hierarchy1"/>
    <dgm:cxn modelId="{A6B4D58F-F382-4B2D-BD95-969DD3568403}" type="presParOf" srcId="{3C4C6251-700A-43C3-A3CC-BDEE7AC4D5E4}" destId="{C3F30BE5-062E-4B0D-9910-BDB66D69D6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D97B4-BD37-4FA7-8B11-5AAF3127DD95}">
      <dsp:nvSpPr>
        <dsp:cNvPr id="0" name=""/>
        <dsp:cNvSpPr/>
      </dsp:nvSpPr>
      <dsp:spPr>
        <a:xfrm>
          <a:off x="3364992" y="2124"/>
          <a:ext cx="3785616" cy="140228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b="0" i="0" kern="1200"/>
            <a:t>Partai Politik</a:t>
          </a:r>
          <a:endParaRPr lang="en-US" sz="3600" kern="1200"/>
        </a:p>
      </dsp:txBody>
      <dsp:txXfrm>
        <a:off x="3433446" y="70578"/>
        <a:ext cx="3648708" cy="1265378"/>
      </dsp:txXfrm>
    </dsp:sp>
    <dsp:sp modelId="{6625005B-DA6B-4704-9983-60379F56F35D}">
      <dsp:nvSpPr>
        <dsp:cNvPr id="0" name=""/>
        <dsp:cNvSpPr/>
      </dsp:nvSpPr>
      <dsp:spPr>
        <a:xfrm>
          <a:off x="3364992" y="1474525"/>
          <a:ext cx="3785616" cy="1402286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b="0" i="0" kern="1200"/>
            <a:t>Pemilihan Umum </a:t>
          </a:r>
          <a:endParaRPr lang="en-US" sz="3600" kern="1200"/>
        </a:p>
      </dsp:txBody>
      <dsp:txXfrm>
        <a:off x="3433446" y="1542979"/>
        <a:ext cx="3648708" cy="1265378"/>
      </dsp:txXfrm>
    </dsp:sp>
    <dsp:sp modelId="{5154D8D3-B834-472E-81C5-3014891B84BC}">
      <dsp:nvSpPr>
        <dsp:cNvPr id="0" name=""/>
        <dsp:cNvSpPr/>
      </dsp:nvSpPr>
      <dsp:spPr>
        <a:xfrm>
          <a:off x="3364992" y="2946926"/>
          <a:ext cx="3785616" cy="1402286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b="0" i="0" kern="1200"/>
            <a:t>Badan Perwakilan Rakyat</a:t>
          </a:r>
          <a:endParaRPr lang="en-US" sz="3600" kern="1200"/>
        </a:p>
      </dsp:txBody>
      <dsp:txXfrm>
        <a:off x="3433446" y="3015380"/>
        <a:ext cx="3648708" cy="1265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A637C-7425-40C3-93A2-535C420A5488}">
      <dsp:nvSpPr>
        <dsp:cNvPr id="0" name=""/>
        <dsp:cNvSpPr/>
      </dsp:nvSpPr>
      <dsp:spPr>
        <a:xfrm>
          <a:off x="15556" y="0"/>
          <a:ext cx="2988063" cy="526517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0" i="0" kern="1200" dirty="0" err="1"/>
            <a:t>suatu</a:t>
          </a:r>
          <a:r>
            <a:rPr lang="en-ID" sz="1800" b="0" i="0" kern="1200" dirty="0"/>
            <a:t> </a:t>
          </a:r>
          <a:r>
            <a:rPr lang="en-ID" sz="1800" b="0" i="0" kern="1200" dirty="0" err="1"/>
            <a:t>kelompok</a:t>
          </a:r>
          <a:r>
            <a:rPr lang="en-ID" sz="1800" b="0" i="0" kern="1200" dirty="0"/>
            <a:t> yang </a:t>
          </a:r>
          <a:r>
            <a:rPr lang="en-ID" sz="1800" b="0" i="0" kern="1200" dirty="0" err="1"/>
            <a:t>mengajukan</a:t>
          </a:r>
          <a:r>
            <a:rPr lang="en-ID" sz="1800" b="0" i="0" kern="1200" dirty="0"/>
            <a:t> </a:t>
          </a:r>
          <a:r>
            <a:rPr lang="en-ID" sz="1800" b="0" i="0" kern="1200" dirty="0" err="1"/>
            <a:t>calon-calon</a:t>
          </a:r>
          <a:r>
            <a:rPr lang="en-ID" sz="1800" b="0" i="0" kern="1200" dirty="0"/>
            <a:t> </a:t>
          </a:r>
          <a:r>
            <a:rPr lang="en-ID" sz="1800" b="0" i="0" kern="1200" dirty="0" err="1"/>
            <a:t>bagi</a:t>
          </a:r>
          <a:r>
            <a:rPr lang="en-ID" sz="1800" b="0" i="0" kern="1200" dirty="0"/>
            <a:t> </a:t>
          </a:r>
          <a:r>
            <a:rPr lang="en-ID" sz="1800" b="0" i="0" kern="1200" dirty="0" err="1"/>
            <a:t>jabatan</a:t>
          </a:r>
          <a:r>
            <a:rPr lang="en-ID" sz="1800" b="0" i="0" kern="1200" dirty="0"/>
            <a:t> </a:t>
          </a:r>
          <a:r>
            <a:rPr lang="en-ID" sz="1800" b="0" i="0" kern="1200" dirty="0" err="1"/>
            <a:t>publik</a:t>
          </a:r>
          <a:r>
            <a:rPr lang="en-ID" sz="1800" b="0" i="0" kern="1200" dirty="0"/>
            <a:t> </a:t>
          </a:r>
          <a:r>
            <a:rPr lang="en-ID" sz="1800" b="0" i="0" kern="1200" dirty="0" err="1"/>
            <a:t>untuk</a:t>
          </a:r>
          <a:r>
            <a:rPr lang="en-ID" sz="1800" b="0" i="0" kern="1200" dirty="0"/>
            <a:t> </a:t>
          </a:r>
          <a:r>
            <a:rPr lang="en-ID" sz="1800" b="0" i="0" kern="1200" dirty="0" err="1"/>
            <a:t>dipilih</a:t>
          </a:r>
          <a:r>
            <a:rPr lang="en-ID" sz="1800" b="0" i="0" kern="1200" dirty="0"/>
            <a:t> oleh rakyat </a:t>
          </a:r>
          <a:r>
            <a:rPr lang="en-ID" sz="1800" b="0" i="0" kern="1200" dirty="0" err="1"/>
            <a:t>sehingga</a:t>
          </a:r>
          <a:r>
            <a:rPr lang="en-ID" sz="1800" b="0" i="0" kern="1200" dirty="0"/>
            <a:t> </a:t>
          </a:r>
          <a:r>
            <a:rPr lang="en-ID" sz="1800" b="0" i="0" kern="1200" dirty="0" err="1"/>
            <a:t>dapat</a:t>
          </a:r>
          <a:r>
            <a:rPr lang="en-ID" sz="1800" b="0" i="0" kern="1200" dirty="0"/>
            <a:t> </a:t>
          </a:r>
          <a:r>
            <a:rPr lang="en-ID" sz="1800" b="0" i="0" kern="1200" dirty="0" err="1"/>
            <a:t>mengontrol</a:t>
          </a:r>
          <a:r>
            <a:rPr lang="en-ID" sz="1800" b="0" i="0" kern="1200" dirty="0"/>
            <a:t> </a:t>
          </a:r>
          <a:r>
            <a:rPr lang="en-ID" sz="1800" b="0" i="0" kern="1200" dirty="0" err="1"/>
            <a:t>atau</a:t>
          </a:r>
          <a:r>
            <a:rPr lang="en-ID" sz="1800" b="0" i="0" kern="1200" dirty="0"/>
            <a:t> </a:t>
          </a:r>
          <a:r>
            <a:rPr lang="en-ID" sz="1800" b="0" i="0" kern="1200" dirty="0" err="1"/>
            <a:t>memengaruhi</a:t>
          </a:r>
          <a:r>
            <a:rPr lang="en-ID" sz="1800" b="0" i="0" kern="1200" dirty="0"/>
            <a:t> </a:t>
          </a:r>
          <a:r>
            <a:rPr lang="en-ID" sz="1800" b="0" i="0" kern="1200" dirty="0" err="1"/>
            <a:t>berbagai</a:t>
          </a:r>
          <a:r>
            <a:rPr lang="en-ID" sz="1800" b="0" i="0" kern="1200" dirty="0"/>
            <a:t> </a:t>
          </a:r>
          <a:r>
            <a:rPr lang="en-ID" sz="1800" b="0" i="0" kern="1200" dirty="0" err="1"/>
            <a:t>tindakan</a:t>
          </a:r>
          <a:r>
            <a:rPr lang="en-ID" sz="1800" b="0" i="0" kern="1200" dirty="0"/>
            <a:t> </a:t>
          </a:r>
          <a:r>
            <a:rPr lang="en-ID" sz="1800" b="0" i="0" kern="1200" dirty="0" err="1"/>
            <a:t>pemerintah</a:t>
          </a:r>
          <a:r>
            <a:rPr lang="en-ID" sz="1800" b="0" i="0" kern="1200" dirty="0"/>
            <a:t>   (</a:t>
          </a:r>
          <a:r>
            <a:rPr lang="en-ID" sz="1800" b="0" i="0" kern="1200" dirty="0" err="1"/>
            <a:t>Ichlasul</a:t>
          </a:r>
          <a:r>
            <a:rPr lang="en-ID" sz="1800" b="0" i="0" kern="1200" dirty="0"/>
            <a:t> Amal)</a:t>
          </a:r>
          <a:endParaRPr lang="en-US" sz="1800" kern="1200" dirty="0"/>
        </a:p>
      </dsp:txBody>
      <dsp:txXfrm>
        <a:off x="103073" y="87517"/>
        <a:ext cx="2813029" cy="5090140"/>
      </dsp:txXfrm>
    </dsp:sp>
    <dsp:sp modelId="{37229073-3C73-4C0B-A7B1-D82838D2D788}">
      <dsp:nvSpPr>
        <dsp:cNvPr id="0" name=""/>
        <dsp:cNvSpPr/>
      </dsp:nvSpPr>
      <dsp:spPr>
        <a:xfrm>
          <a:off x="3302426" y="2262067"/>
          <a:ext cx="633469" cy="741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302426" y="2410275"/>
        <a:ext cx="443428" cy="444623"/>
      </dsp:txXfrm>
    </dsp:sp>
    <dsp:sp modelId="{C3D4DAC2-A98E-4D46-AF2E-E56D99C40643}">
      <dsp:nvSpPr>
        <dsp:cNvPr id="0" name=""/>
        <dsp:cNvSpPr/>
      </dsp:nvSpPr>
      <dsp:spPr>
        <a:xfrm>
          <a:off x="4198845" y="0"/>
          <a:ext cx="2988063" cy="5265174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0" i="0" kern="1200" dirty="0" err="1"/>
            <a:t>suatu</a:t>
          </a:r>
          <a:r>
            <a:rPr lang="en-ID" sz="1800" b="0" i="0" kern="1200" dirty="0"/>
            <a:t> </a:t>
          </a:r>
          <a:r>
            <a:rPr lang="en-ID" sz="1800" b="0" i="0" kern="1200" dirty="0" err="1"/>
            <a:t>kelompok</a:t>
          </a:r>
          <a:r>
            <a:rPr lang="en-ID" sz="1800" b="0" i="0" kern="1200" dirty="0"/>
            <a:t> </a:t>
          </a:r>
          <a:r>
            <a:rPr lang="en-ID" sz="1800" b="0" i="0" kern="1200" dirty="0" err="1"/>
            <a:t>terorganisasi</a:t>
          </a:r>
          <a:r>
            <a:rPr lang="en-ID" sz="1800" b="0" i="0" kern="1200" dirty="0"/>
            <a:t> yang </a:t>
          </a:r>
          <a:r>
            <a:rPr lang="en-ID" sz="1800" b="0" i="0" kern="1200" dirty="0" err="1"/>
            <a:t>anggotanya</a:t>
          </a:r>
          <a:r>
            <a:rPr lang="en-ID" sz="1800" b="0" i="0" kern="1200" dirty="0"/>
            <a:t> </a:t>
          </a:r>
          <a:r>
            <a:rPr lang="en-ID" sz="1800" b="0" i="0" kern="1200" dirty="0" err="1"/>
            <a:t>memiliki</a:t>
          </a:r>
          <a:r>
            <a:rPr lang="en-ID" sz="1800" b="0" i="0" kern="1200" dirty="0"/>
            <a:t> </a:t>
          </a:r>
          <a:r>
            <a:rPr lang="en-ID" sz="1800" b="0" i="0" kern="1200" dirty="0" err="1"/>
            <a:t>orientasi</a:t>
          </a:r>
          <a:r>
            <a:rPr lang="en-ID" sz="1800" b="0" i="0" kern="1200" dirty="0"/>
            <a:t>, </a:t>
          </a:r>
          <a:r>
            <a:rPr lang="en-ID" sz="1800" b="0" i="0" kern="1200" dirty="0" err="1"/>
            <a:t>nilai</a:t>
          </a:r>
          <a:r>
            <a:rPr lang="en-ID" sz="1800" b="0" i="0" kern="1200" dirty="0"/>
            <a:t> dan </a:t>
          </a:r>
          <a:r>
            <a:rPr lang="en-ID" sz="1800" b="0" i="0" kern="1200" dirty="0" err="1"/>
            <a:t>cita-cita</a:t>
          </a:r>
          <a:r>
            <a:rPr lang="en-ID" sz="1800" b="0" i="0" kern="1200" dirty="0"/>
            <a:t> yang </a:t>
          </a:r>
          <a:r>
            <a:rPr lang="en-ID" sz="1800" b="0" i="0" kern="1200" dirty="0" err="1"/>
            <a:t>sama</a:t>
          </a:r>
          <a:r>
            <a:rPr lang="en-ID" sz="1800" b="0" i="0" kern="1200" dirty="0"/>
            <a:t>, </a:t>
          </a:r>
          <a:r>
            <a:rPr lang="en-ID" sz="1800" b="0" i="0" kern="1200" dirty="0" err="1"/>
            <a:t>serta</a:t>
          </a:r>
          <a:r>
            <a:rPr lang="en-ID" sz="1800" b="0" i="0" kern="1200" dirty="0"/>
            <a:t> </a:t>
          </a:r>
          <a:r>
            <a:rPr lang="en-ID" sz="1800" b="0" i="0" kern="1200" dirty="0" err="1"/>
            <a:t>memiliki</a:t>
          </a:r>
          <a:r>
            <a:rPr lang="en-ID" sz="1800" b="0" i="0" kern="1200" dirty="0"/>
            <a:t> </a:t>
          </a:r>
          <a:r>
            <a:rPr lang="en-ID" sz="1800" b="0" i="0" kern="1200" dirty="0" err="1"/>
            <a:t>tujuan</a:t>
          </a:r>
          <a:r>
            <a:rPr lang="en-ID" sz="1800" b="0" i="0" kern="1200" dirty="0"/>
            <a:t> </a:t>
          </a:r>
          <a:r>
            <a:rPr lang="en-ID" sz="1800" b="0" i="0" kern="1200" dirty="0" err="1"/>
            <a:t>untuk</a:t>
          </a:r>
          <a:r>
            <a:rPr lang="en-ID" sz="1800" b="0" i="0" kern="1200" dirty="0"/>
            <a:t> </a:t>
          </a:r>
          <a:r>
            <a:rPr lang="en-ID" sz="1800" b="0" i="0" kern="1200" dirty="0" err="1"/>
            <a:t>memperoleh</a:t>
          </a:r>
          <a:r>
            <a:rPr lang="en-ID" sz="1800" b="0" i="0" kern="1200" dirty="0"/>
            <a:t> </a:t>
          </a:r>
          <a:r>
            <a:rPr lang="en-ID" sz="1800" b="0" i="0" kern="1200" dirty="0" err="1"/>
            <a:t>kekuasaan</a:t>
          </a:r>
          <a:r>
            <a:rPr lang="en-ID" sz="1800" b="0" i="0" kern="1200" dirty="0"/>
            <a:t> </a:t>
          </a:r>
          <a:r>
            <a:rPr lang="en-ID" sz="1800" b="0" i="0" kern="1200" dirty="0" err="1"/>
            <a:t>politik</a:t>
          </a:r>
          <a:r>
            <a:rPr lang="en-ID" sz="1800" b="0" i="0" kern="1200" dirty="0"/>
            <a:t> dan </a:t>
          </a:r>
          <a:r>
            <a:rPr lang="en-ID" sz="1800" b="0" i="0" kern="1200" dirty="0" err="1"/>
            <a:t>merebut</a:t>
          </a:r>
          <a:r>
            <a:rPr lang="en-ID" sz="1800" b="0" i="0" kern="1200" dirty="0"/>
            <a:t> </a:t>
          </a:r>
          <a:r>
            <a:rPr lang="en-ID" sz="1800" b="0" i="0" kern="1200" dirty="0" err="1"/>
            <a:t>kedudukan</a:t>
          </a:r>
          <a:r>
            <a:rPr lang="en-ID" sz="1800" b="0" i="0" kern="1200" dirty="0"/>
            <a:t> </a:t>
          </a:r>
          <a:r>
            <a:rPr lang="en-ID" sz="1800" b="0" i="0" kern="1200" dirty="0" err="1"/>
            <a:t>politik</a:t>
          </a:r>
          <a:r>
            <a:rPr lang="en-ID" sz="1800" b="0" i="0" kern="1200" dirty="0"/>
            <a:t> </a:t>
          </a:r>
          <a:r>
            <a:rPr lang="en-ID" sz="1800" b="0" i="0" kern="1200" dirty="0" err="1"/>
            <a:t>dengan</a:t>
          </a:r>
          <a:r>
            <a:rPr lang="en-ID" sz="1800" b="0" i="0" kern="1200" dirty="0"/>
            <a:t> </a:t>
          </a:r>
          <a:r>
            <a:rPr lang="en-ID" sz="1800" b="0" i="0" kern="1200" dirty="0" err="1"/>
            <a:t>cara</a:t>
          </a:r>
          <a:r>
            <a:rPr lang="en-ID" sz="1800" b="0" i="0" kern="1200" dirty="0"/>
            <a:t> </a:t>
          </a:r>
          <a:r>
            <a:rPr lang="en-ID" sz="1800" b="0" i="0" kern="1200" dirty="0" err="1"/>
            <a:t>konstitusional</a:t>
          </a:r>
          <a:r>
            <a:rPr lang="en-ID" sz="1800" kern="1200" dirty="0"/>
            <a:t> (Miriam </a:t>
          </a:r>
          <a:r>
            <a:rPr lang="en-ID" sz="1800" kern="1200" dirty="0" err="1"/>
            <a:t>Budiardjo</a:t>
          </a:r>
          <a:r>
            <a:rPr lang="en-ID" sz="1800" kern="1200" dirty="0"/>
            <a:t>)</a:t>
          </a:r>
          <a:endParaRPr lang="en-US" sz="1800" kern="1200" dirty="0"/>
        </a:p>
      </dsp:txBody>
      <dsp:txXfrm>
        <a:off x="4286362" y="87517"/>
        <a:ext cx="2813029" cy="5090140"/>
      </dsp:txXfrm>
    </dsp:sp>
    <dsp:sp modelId="{A42677A3-8409-407B-ADF2-B1B75789DAA5}">
      <dsp:nvSpPr>
        <dsp:cNvPr id="0" name=""/>
        <dsp:cNvSpPr/>
      </dsp:nvSpPr>
      <dsp:spPr>
        <a:xfrm>
          <a:off x="7485714" y="2262067"/>
          <a:ext cx="633469" cy="741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485714" y="2410275"/>
        <a:ext cx="443428" cy="444623"/>
      </dsp:txXfrm>
    </dsp:sp>
    <dsp:sp modelId="{DD6CAD76-FABA-40E6-8D4A-86472DCFDF2E}">
      <dsp:nvSpPr>
        <dsp:cNvPr id="0" name=""/>
        <dsp:cNvSpPr/>
      </dsp:nvSpPr>
      <dsp:spPr>
        <a:xfrm>
          <a:off x="8382133" y="0"/>
          <a:ext cx="2988063" cy="526517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/>
            <a:t>Organisasi</a:t>
          </a:r>
          <a:r>
            <a:rPr lang="en-ID" sz="1800" kern="1200" dirty="0"/>
            <a:t> yang </a:t>
          </a:r>
          <a:r>
            <a:rPr lang="en-ID" sz="1800" kern="1200" dirty="0" err="1"/>
            <a:t>bersifat</a:t>
          </a:r>
          <a:r>
            <a:rPr lang="en-ID" sz="1800" kern="1200" dirty="0"/>
            <a:t> </a:t>
          </a:r>
          <a:r>
            <a:rPr lang="en-ID" sz="1800" kern="1200" dirty="0" err="1"/>
            <a:t>nasional</a:t>
          </a:r>
          <a:r>
            <a:rPr lang="en-ID" sz="1800" kern="1200" dirty="0"/>
            <a:t> dan </a:t>
          </a:r>
          <a:r>
            <a:rPr lang="en-ID" sz="1800" kern="1200" dirty="0" err="1"/>
            <a:t>dibentuk</a:t>
          </a:r>
          <a:r>
            <a:rPr lang="en-ID" sz="1800" kern="1200" dirty="0"/>
            <a:t> oleh </a:t>
          </a:r>
          <a:r>
            <a:rPr lang="en-ID" sz="1800" kern="1200" dirty="0" err="1"/>
            <a:t>sekelompok</a:t>
          </a:r>
          <a:r>
            <a:rPr lang="en-ID" sz="1800" kern="1200" dirty="0"/>
            <a:t> </a:t>
          </a:r>
          <a:r>
            <a:rPr lang="en-ID" sz="1800" kern="1200" dirty="0" err="1"/>
            <a:t>warga</a:t>
          </a:r>
          <a:r>
            <a:rPr lang="en-ID" sz="1800" kern="1200" dirty="0"/>
            <a:t> negara Indonesia </a:t>
          </a:r>
          <a:r>
            <a:rPr lang="en-ID" sz="1800" kern="1200" dirty="0" err="1"/>
            <a:t>secara</a:t>
          </a:r>
          <a:r>
            <a:rPr lang="en-ID" sz="1800" kern="1200" dirty="0"/>
            <a:t> </a:t>
          </a:r>
          <a:r>
            <a:rPr lang="en-ID" sz="1800" kern="1200" dirty="0" err="1"/>
            <a:t>sukarela</a:t>
          </a:r>
          <a:r>
            <a:rPr lang="en-ID" sz="1800" kern="1200" dirty="0"/>
            <a:t> </a:t>
          </a:r>
          <a:r>
            <a:rPr lang="en-ID" sz="1800" kern="1200" dirty="0" err="1"/>
            <a:t>atas</a:t>
          </a:r>
          <a:r>
            <a:rPr lang="en-ID" sz="1800" kern="1200" dirty="0"/>
            <a:t> </a:t>
          </a:r>
          <a:r>
            <a:rPr lang="en-ID" sz="1800" kern="1200" dirty="0" err="1"/>
            <a:t>dasar</a:t>
          </a:r>
          <a:r>
            <a:rPr lang="en-ID" sz="1800" kern="1200" dirty="0"/>
            <a:t> </a:t>
          </a:r>
          <a:r>
            <a:rPr lang="en-ID" sz="1800" kern="1200" dirty="0" err="1"/>
            <a:t>kesamaan</a:t>
          </a:r>
          <a:r>
            <a:rPr lang="en-ID" sz="1800" kern="1200" dirty="0"/>
            <a:t> </a:t>
          </a:r>
          <a:r>
            <a:rPr lang="en-ID" sz="1800" kern="1200" dirty="0" err="1"/>
            <a:t>kehendak</a:t>
          </a:r>
          <a:r>
            <a:rPr lang="en-ID" sz="1800" kern="1200" dirty="0"/>
            <a:t> dan </a:t>
          </a:r>
          <a:r>
            <a:rPr lang="en-ID" sz="1800" kern="1200" dirty="0" err="1"/>
            <a:t>cita-cita</a:t>
          </a:r>
          <a:r>
            <a:rPr lang="en-ID" sz="1800" kern="1200" dirty="0"/>
            <a:t> </a:t>
          </a:r>
          <a:r>
            <a:rPr lang="en-ID" sz="1800" kern="1200" dirty="0" err="1"/>
            <a:t>untuk</a:t>
          </a:r>
          <a:r>
            <a:rPr lang="en-ID" sz="1800" kern="1200" dirty="0"/>
            <a:t> </a:t>
          </a:r>
          <a:r>
            <a:rPr lang="en-ID" sz="1800" kern="1200" dirty="0" err="1"/>
            <a:t>memperjuangkan</a:t>
          </a:r>
          <a:r>
            <a:rPr lang="en-ID" sz="1800" kern="1200" dirty="0"/>
            <a:t> dan </a:t>
          </a:r>
          <a:r>
            <a:rPr lang="en-ID" sz="1800" kern="1200" dirty="0" err="1"/>
            <a:t>membela</a:t>
          </a:r>
          <a:r>
            <a:rPr lang="en-ID" sz="1800" kern="1200" dirty="0"/>
            <a:t> </a:t>
          </a:r>
          <a:r>
            <a:rPr lang="en-ID" sz="1800" kern="1200" dirty="0" err="1"/>
            <a:t>kepentingan</a:t>
          </a:r>
          <a:r>
            <a:rPr lang="en-ID" sz="1800" kern="1200" dirty="0"/>
            <a:t> </a:t>
          </a:r>
          <a:r>
            <a:rPr lang="en-ID" sz="1800" kern="1200" dirty="0" err="1"/>
            <a:t>politik</a:t>
          </a:r>
          <a:r>
            <a:rPr lang="en-ID" sz="1800" kern="1200" dirty="0"/>
            <a:t> </a:t>
          </a:r>
          <a:r>
            <a:rPr lang="en-ID" sz="1800" kern="1200" dirty="0" err="1"/>
            <a:t>anggota</a:t>
          </a:r>
          <a:r>
            <a:rPr lang="en-ID" sz="1800" kern="1200" dirty="0"/>
            <a:t>, </a:t>
          </a:r>
          <a:r>
            <a:rPr lang="en-ID" sz="1800" kern="1200" dirty="0" err="1"/>
            <a:t>masyarakat</a:t>
          </a:r>
          <a:r>
            <a:rPr lang="en-ID" sz="1800" kern="1200" dirty="0"/>
            <a:t>, </a:t>
          </a:r>
          <a:r>
            <a:rPr lang="en-ID" sz="1800" kern="1200" dirty="0" err="1"/>
            <a:t>bangsa</a:t>
          </a:r>
          <a:r>
            <a:rPr lang="en-ID" sz="1800" kern="1200" dirty="0"/>
            <a:t> dan negara, </a:t>
          </a:r>
          <a:r>
            <a:rPr lang="en-ID" sz="1800" kern="1200" dirty="0" err="1"/>
            <a:t>serta</a:t>
          </a:r>
          <a:r>
            <a:rPr lang="en-ID" sz="1800" kern="1200" dirty="0"/>
            <a:t> </a:t>
          </a:r>
          <a:r>
            <a:rPr lang="en-ID" sz="1800" kern="1200" dirty="0" err="1"/>
            <a:t>memelihara</a:t>
          </a:r>
          <a:r>
            <a:rPr lang="en-ID" sz="1800" kern="1200" dirty="0"/>
            <a:t> </a:t>
          </a:r>
          <a:r>
            <a:rPr lang="en-ID" sz="1800" kern="1200" dirty="0" err="1"/>
            <a:t>keutuhan</a:t>
          </a:r>
          <a:r>
            <a:rPr lang="en-ID" sz="1800" kern="1200" dirty="0"/>
            <a:t> Negara </a:t>
          </a:r>
          <a:r>
            <a:rPr lang="en-ID" sz="1800" kern="1200" dirty="0" err="1"/>
            <a:t>Kesatuan</a:t>
          </a:r>
          <a:r>
            <a:rPr lang="en-ID" sz="1800" kern="1200" dirty="0"/>
            <a:t> </a:t>
          </a:r>
          <a:r>
            <a:rPr lang="en-ID" sz="1800" kern="1200" dirty="0" err="1"/>
            <a:t>Republik</a:t>
          </a:r>
          <a:r>
            <a:rPr lang="en-ID" sz="1800" kern="1200" dirty="0"/>
            <a:t> Indonesia </a:t>
          </a:r>
          <a:r>
            <a:rPr lang="en-ID" sz="1800" kern="1200" dirty="0" err="1"/>
            <a:t>berdasarkan</a:t>
          </a:r>
          <a:r>
            <a:rPr lang="en-ID" sz="1800" kern="1200" dirty="0"/>
            <a:t> Pancasila dan </a:t>
          </a:r>
          <a:r>
            <a:rPr lang="en-ID" sz="1800" kern="1200" dirty="0" err="1"/>
            <a:t>Undang-Undang</a:t>
          </a:r>
          <a:r>
            <a:rPr lang="en-ID" sz="1800" kern="1200" dirty="0"/>
            <a:t> Dasar Negara </a:t>
          </a:r>
          <a:r>
            <a:rPr lang="en-ID" sz="1800" kern="1200" dirty="0" err="1"/>
            <a:t>Republik</a:t>
          </a:r>
          <a:r>
            <a:rPr lang="en-ID" sz="1800" kern="1200" dirty="0"/>
            <a:t> Indonesia </a:t>
          </a:r>
          <a:r>
            <a:rPr lang="en-ID" sz="1800" kern="1200" dirty="0" err="1"/>
            <a:t>Tahun</a:t>
          </a:r>
          <a:r>
            <a:rPr lang="en-ID" sz="1800" kern="1200" dirty="0"/>
            <a:t> 1945 (UU No. 2 </a:t>
          </a:r>
          <a:r>
            <a:rPr lang="en-ID" sz="1800" kern="1200" dirty="0" err="1"/>
            <a:t>tahun</a:t>
          </a:r>
          <a:r>
            <a:rPr lang="en-ID" sz="1800" kern="1200" dirty="0"/>
            <a:t> 2011 </a:t>
          </a:r>
          <a:r>
            <a:rPr lang="en-ID" sz="1800" kern="1200" dirty="0" err="1"/>
            <a:t>Pasal</a:t>
          </a:r>
          <a:r>
            <a:rPr lang="en-ID" sz="1800" kern="1200" dirty="0"/>
            <a:t> 1 </a:t>
          </a:r>
          <a:r>
            <a:rPr lang="en-ID" sz="1800" kern="1200" dirty="0" err="1"/>
            <a:t>ayat</a:t>
          </a:r>
          <a:r>
            <a:rPr lang="en-ID" sz="1800" kern="1200" dirty="0"/>
            <a:t> 1)</a:t>
          </a:r>
          <a:br>
            <a:rPr lang="en-ID" sz="1800" kern="1200" dirty="0"/>
          </a:br>
          <a:br>
            <a:rPr lang="en-ID" sz="1800" kern="1200" dirty="0"/>
          </a:br>
          <a:br>
            <a:rPr lang="en-ID" sz="1800" kern="1200" dirty="0"/>
          </a:br>
          <a:endParaRPr lang="en-US" sz="1800" kern="1200" dirty="0"/>
        </a:p>
      </dsp:txBody>
      <dsp:txXfrm>
        <a:off x="8469650" y="87517"/>
        <a:ext cx="2813029" cy="50901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524AC-EAD3-4F2A-B350-9A3EEB3B202F}">
      <dsp:nvSpPr>
        <dsp:cNvPr id="0" name=""/>
        <dsp:cNvSpPr/>
      </dsp:nvSpPr>
      <dsp:spPr>
        <a:xfrm rot="5400000">
          <a:off x="6955336" y="-2900619"/>
          <a:ext cx="951174" cy="699381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/>
            <a:t>Negara fasis/ komunis</a:t>
          </a:r>
        </a:p>
      </dsp:txBody>
      <dsp:txXfrm rot="-5400000">
        <a:off x="3934018" y="167131"/>
        <a:ext cx="6947378" cy="858310"/>
      </dsp:txXfrm>
    </dsp:sp>
    <dsp:sp modelId="{84F6CA32-2D03-4441-9293-CB459A8D3D10}">
      <dsp:nvSpPr>
        <dsp:cNvPr id="0" name=""/>
        <dsp:cNvSpPr/>
      </dsp:nvSpPr>
      <dsp:spPr>
        <a:xfrm>
          <a:off x="0" y="1801"/>
          <a:ext cx="3934018" cy="11889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Mono partai</a:t>
          </a:r>
        </a:p>
      </dsp:txBody>
      <dsp:txXfrm>
        <a:off x="58041" y="59842"/>
        <a:ext cx="3817936" cy="1072886"/>
      </dsp:txXfrm>
    </dsp:sp>
    <dsp:sp modelId="{BB77B0FE-9D34-42B3-999E-277264F1CE51}">
      <dsp:nvSpPr>
        <dsp:cNvPr id="0" name=""/>
        <dsp:cNvSpPr/>
      </dsp:nvSpPr>
      <dsp:spPr>
        <a:xfrm rot="5400000">
          <a:off x="6955336" y="-1652202"/>
          <a:ext cx="951174" cy="699381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Amerika</a:t>
          </a:r>
          <a:r>
            <a:rPr lang="id-ID" sz="3800" kern="1200" dirty="0"/>
            <a:t> </a:t>
          </a:r>
          <a:r>
            <a:rPr lang="en-US" sz="3800" kern="1200" dirty="0" err="1"/>
            <a:t>Serikat</a:t>
          </a:r>
          <a:r>
            <a:rPr lang="id-ID" sz="3800" kern="1200" dirty="0"/>
            <a:t>, </a:t>
          </a:r>
          <a:r>
            <a:rPr lang="en-US" sz="3800" kern="1200" dirty="0" err="1"/>
            <a:t>Inggris</a:t>
          </a:r>
          <a:r>
            <a:rPr lang="en-US" sz="3800" kern="1200" dirty="0"/>
            <a:t>, Filipina</a:t>
          </a:r>
        </a:p>
      </dsp:txBody>
      <dsp:txXfrm rot="-5400000">
        <a:off x="3934018" y="1415548"/>
        <a:ext cx="6947378" cy="858310"/>
      </dsp:txXfrm>
    </dsp:sp>
    <dsp:sp modelId="{E0C400B5-E42D-4711-A9C8-0BE574A12885}">
      <dsp:nvSpPr>
        <dsp:cNvPr id="0" name=""/>
        <dsp:cNvSpPr/>
      </dsp:nvSpPr>
      <dsp:spPr>
        <a:xfrm>
          <a:off x="0" y="1250218"/>
          <a:ext cx="3934018" cy="118896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Dwi partai</a:t>
          </a:r>
        </a:p>
      </dsp:txBody>
      <dsp:txXfrm>
        <a:off x="58041" y="1308259"/>
        <a:ext cx="3817936" cy="1072886"/>
      </dsp:txXfrm>
    </dsp:sp>
    <dsp:sp modelId="{44220962-E79C-4EF8-8BD6-C4C899EEB0B0}">
      <dsp:nvSpPr>
        <dsp:cNvPr id="0" name=""/>
        <dsp:cNvSpPr/>
      </dsp:nvSpPr>
      <dsp:spPr>
        <a:xfrm rot="5400000">
          <a:off x="6955336" y="-403785"/>
          <a:ext cx="951174" cy="699381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/>
            <a:t>Indonesia, Malaysia, dll</a:t>
          </a:r>
        </a:p>
      </dsp:txBody>
      <dsp:txXfrm rot="-5400000">
        <a:off x="3934018" y="2663965"/>
        <a:ext cx="6947378" cy="858310"/>
      </dsp:txXfrm>
    </dsp:sp>
    <dsp:sp modelId="{DD3B7C99-A969-4ABD-ADC3-10DF0FDC32C8}">
      <dsp:nvSpPr>
        <dsp:cNvPr id="0" name=""/>
        <dsp:cNvSpPr/>
      </dsp:nvSpPr>
      <dsp:spPr>
        <a:xfrm>
          <a:off x="0" y="2498635"/>
          <a:ext cx="3934018" cy="118896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Multipartai</a:t>
          </a:r>
        </a:p>
      </dsp:txBody>
      <dsp:txXfrm>
        <a:off x="58041" y="2556676"/>
        <a:ext cx="3817936" cy="10728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AD214-3759-4255-9E18-B7F57B07A7A3}">
      <dsp:nvSpPr>
        <dsp:cNvPr id="0" name=""/>
        <dsp:cNvSpPr/>
      </dsp:nvSpPr>
      <dsp:spPr>
        <a:xfrm>
          <a:off x="0" y="0"/>
          <a:ext cx="9288654" cy="16602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kern="1200"/>
            <a:t>Pemilihan, seleksi dan pengangkatan seseorang atau sekelompok orang untuk melaksanakan sejumlah peranan dalam sistem politik pada umumnya dan pemerintah pada khususnya (Ramlan Surbakti)</a:t>
          </a:r>
          <a:endParaRPr lang="en-US" sz="2400" kern="1200"/>
        </a:p>
      </dsp:txBody>
      <dsp:txXfrm>
        <a:off x="48627" y="48627"/>
        <a:ext cx="7572674" cy="1562978"/>
      </dsp:txXfrm>
    </dsp:sp>
    <dsp:sp modelId="{C7FBFBE4-310F-4321-91D7-A527003D8C4A}">
      <dsp:nvSpPr>
        <dsp:cNvPr id="0" name=""/>
        <dsp:cNvSpPr/>
      </dsp:nvSpPr>
      <dsp:spPr>
        <a:xfrm>
          <a:off x="1639174" y="2029172"/>
          <a:ext cx="9288654" cy="166023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kern="1200"/>
            <a:t>Sebuah seleksi dan pengangkatan seseorang atau kelompok untuk melaksanakan sejumlah peran dalam sistem politik pada umumnya dan pemerintahan pada khususnya (Cholisin, dkk)</a:t>
          </a:r>
          <a:endParaRPr lang="en-US" sz="2400" kern="1200"/>
        </a:p>
      </dsp:txBody>
      <dsp:txXfrm>
        <a:off x="1687801" y="2077799"/>
        <a:ext cx="6473075" cy="1562978"/>
      </dsp:txXfrm>
    </dsp:sp>
    <dsp:sp modelId="{CD871D0F-A1B4-4B78-9FCE-D5A0E9FE3001}">
      <dsp:nvSpPr>
        <dsp:cNvPr id="0" name=""/>
        <dsp:cNvSpPr/>
      </dsp:nvSpPr>
      <dsp:spPr>
        <a:xfrm>
          <a:off x="8209503" y="1305127"/>
          <a:ext cx="1079150" cy="10791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452312" y="1305127"/>
        <a:ext cx="593532" cy="8120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309BD-9301-4369-8D18-6614EEEE56A7}">
      <dsp:nvSpPr>
        <dsp:cNvPr id="0" name=""/>
        <dsp:cNvSpPr/>
      </dsp:nvSpPr>
      <dsp:spPr>
        <a:xfrm>
          <a:off x="0" y="36251"/>
          <a:ext cx="10378440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3000" kern="1200"/>
            <a:t>anggota Partai Politik</a:t>
          </a:r>
          <a:endParaRPr lang="en-US" sz="3000" kern="1200"/>
        </a:p>
      </dsp:txBody>
      <dsp:txXfrm>
        <a:off x="35125" y="71376"/>
        <a:ext cx="10308190" cy="649299"/>
      </dsp:txXfrm>
    </dsp:sp>
    <dsp:sp modelId="{5025CB59-9B20-4EE2-B7CF-22F127A28A36}">
      <dsp:nvSpPr>
        <dsp:cNvPr id="0" name=""/>
        <dsp:cNvSpPr/>
      </dsp:nvSpPr>
      <dsp:spPr>
        <a:xfrm>
          <a:off x="0" y="842201"/>
          <a:ext cx="10378440" cy="719549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3000" kern="1200"/>
            <a:t>bakal calon anggota Dewan Perwakilan Rakyat </a:t>
          </a:r>
          <a:endParaRPr lang="en-US" sz="3000" kern="1200"/>
        </a:p>
      </dsp:txBody>
      <dsp:txXfrm>
        <a:off x="35125" y="877326"/>
        <a:ext cx="10308190" cy="649299"/>
      </dsp:txXfrm>
    </dsp:sp>
    <dsp:sp modelId="{71192435-ABE3-4DEE-B353-D33A33540B5F}">
      <dsp:nvSpPr>
        <dsp:cNvPr id="0" name=""/>
        <dsp:cNvSpPr/>
      </dsp:nvSpPr>
      <dsp:spPr>
        <a:xfrm>
          <a:off x="0" y="1648150"/>
          <a:ext cx="10378440" cy="719549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3000" kern="1200"/>
            <a:t>bakal calon kepala daerah dan wakil kepala daerah</a:t>
          </a:r>
          <a:endParaRPr lang="en-US" sz="3000" kern="1200"/>
        </a:p>
      </dsp:txBody>
      <dsp:txXfrm>
        <a:off x="35125" y="1683275"/>
        <a:ext cx="10308190" cy="649299"/>
      </dsp:txXfrm>
    </dsp:sp>
    <dsp:sp modelId="{8932D484-8BC4-4F67-AC04-16DAC2185085}">
      <dsp:nvSpPr>
        <dsp:cNvPr id="0" name=""/>
        <dsp:cNvSpPr/>
      </dsp:nvSpPr>
      <dsp:spPr>
        <a:xfrm>
          <a:off x="0" y="2454101"/>
          <a:ext cx="10378440" cy="719549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3000" kern="1200"/>
            <a:t>bakal calon Presiden dan Wakil Presiden.</a:t>
          </a:r>
          <a:endParaRPr lang="en-US" sz="3000" kern="1200"/>
        </a:p>
      </dsp:txBody>
      <dsp:txXfrm>
        <a:off x="35125" y="2489226"/>
        <a:ext cx="10308190" cy="6492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C5911-A776-463C-A884-B7E14EB7AF46}">
      <dsp:nvSpPr>
        <dsp:cNvPr id="0" name=""/>
        <dsp:cNvSpPr/>
      </dsp:nvSpPr>
      <dsp:spPr>
        <a:xfrm>
          <a:off x="0" y="57920"/>
          <a:ext cx="11592232" cy="134072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kern="1200"/>
            <a:t>Istilah kaderisasi berasal dari kata “kader”, </a:t>
          </a:r>
          <a:endParaRPr lang="en-US" sz="2400" kern="1200"/>
        </a:p>
      </dsp:txBody>
      <dsp:txXfrm>
        <a:off x="65449" y="123369"/>
        <a:ext cx="11461334" cy="1209826"/>
      </dsp:txXfrm>
    </dsp:sp>
    <dsp:sp modelId="{590BFA2E-99F7-480C-873F-8B4444E82D4F}">
      <dsp:nvSpPr>
        <dsp:cNvPr id="0" name=""/>
        <dsp:cNvSpPr/>
      </dsp:nvSpPr>
      <dsp:spPr>
        <a:xfrm>
          <a:off x="0" y="1398644"/>
          <a:ext cx="11592232" cy="151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05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900" kern="1200" dirty="0" err="1"/>
            <a:t>kader</a:t>
          </a:r>
          <a:r>
            <a:rPr lang="en-ID" sz="1900" kern="1200" dirty="0"/>
            <a:t> pada </a:t>
          </a:r>
          <a:r>
            <a:rPr lang="en-ID" sz="1900" kern="1200" dirty="0" err="1"/>
            <a:t>mulanya</a:t>
          </a:r>
          <a:r>
            <a:rPr lang="en-ID" sz="1900" kern="1200" dirty="0"/>
            <a:t> </a:t>
          </a:r>
          <a:r>
            <a:rPr lang="en-ID" sz="1900" kern="1200" dirty="0" err="1"/>
            <a:t>berasal</a:t>
          </a:r>
          <a:r>
            <a:rPr lang="en-ID" sz="1900" kern="1200" dirty="0"/>
            <a:t> </a:t>
          </a:r>
          <a:r>
            <a:rPr lang="en-ID" sz="1900" kern="1200" dirty="0" err="1"/>
            <a:t>dari</a:t>
          </a:r>
          <a:r>
            <a:rPr lang="en-ID" sz="1900" kern="1200" dirty="0"/>
            <a:t> </a:t>
          </a:r>
          <a:r>
            <a:rPr lang="en-ID" sz="1900" kern="1200" dirty="0" err="1"/>
            <a:t>istilah</a:t>
          </a:r>
          <a:r>
            <a:rPr lang="en-ID" sz="1900" kern="1200" dirty="0"/>
            <a:t> </a:t>
          </a:r>
          <a:r>
            <a:rPr lang="en-ID" sz="1900" kern="1200" dirty="0" err="1"/>
            <a:t>militer</a:t>
          </a:r>
          <a:r>
            <a:rPr lang="en-ID" sz="1900" kern="1200" dirty="0"/>
            <a:t> </a:t>
          </a:r>
          <a:r>
            <a:rPr lang="en-ID" sz="1900" kern="1200" dirty="0" err="1"/>
            <a:t>atau</a:t>
          </a:r>
          <a:r>
            <a:rPr lang="en-ID" sz="1900" kern="1200" dirty="0"/>
            <a:t> </a:t>
          </a:r>
          <a:r>
            <a:rPr lang="en-ID" sz="1900" kern="1200" dirty="0" err="1"/>
            <a:t>perjuangan</a:t>
          </a:r>
          <a:r>
            <a:rPr lang="en-ID" sz="1900" kern="1200" dirty="0"/>
            <a:t> yang </a:t>
          </a:r>
          <a:r>
            <a:rPr lang="en-ID" sz="1900" kern="1200" dirty="0" err="1"/>
            <a:t>berasal</a:t>
          </a:r>
          <a:r>
            <a:rPr lang="en-ID" sz="1900" kern="1200" dirty="0"/>
            <a:t> </a:t>
          </a:r>
          <a:r>
            <a:rPr lang="en-ID" sz="1900" kern="1200" dirty="0" err="1"/>
            <a:t>dari</a:t>
          </a:r>
          <a:r>
            <a:rPr lang="en-ID" sz="1900" kern="1200" dirty="0"/>
            <a:t> kata </a:t>
          </a:r>
          <a:r>
            <a:rPr lang="en-ID" sz="1900" i="1" kern="1200" dirty="0"/>
            <a:t>cad</a:t>
          </a:r>
          <a:r>
            <a:rPr lang="id-ID" sz="1900" i="1" kern="1200" dirty="0"/>
            <a:t>r</a:t>
          </a:r>
          <a:r>
            <a:rPr lang="en-ID" sz="1900" i="1" kern="1200" dirty="0"/>
            <a:t>e</a:t>
          </a:r>
          <a:r>
            <a:rPr lang="en-ID" sz="1900" kern="1200" dirty="0"/>
            <a:t> </a:t>
          </a:r>
          <a:r>
            <a:rPr lang="en-ID" sz="1900" kern="1200" dirty="0">
              <a:sym typeface="Wingdings" panose="05000000000000000000" pitchFamily="2" charset="2"/>
            </a:rPr>
            <a:t></a:t>
          </a:r>
          <a:r>
            <a:rPr lang="en-ID" sz="1900" kern="1200" dirty="0"/>
            <a:t> </a:t>
          </a:r>
          <a:r>
            <a:rPr lang="en-ID" sz="1900" kern="1200" dirty="0" err="1"/>
            <a:t>pembinaan</a:t>
          </a:r>
          <a:r>
            <a:rPr lang="en-ID" sz="1900" kern="1200" dirty="0"/>
            <a:t> yang </a:t>
          </a:r>
          <a:r>
            <a:rPr lang="en-ID" sz="1900" kern="1200" dirty="0" err="1"/>
            <a:t>tetap</a:t>
          </a:r>
          <a:r>
            <a:rPr lang="en-ID" sz="1900" kern="1200" dirty="0"/>
            <a:t> </a:t>
          </a:r>
          <a:r>
            <a:rPr lang="en-ID" sz="1900" kern="1200" dirty="0" err="1"/>
            <a:t>sebuah</a:t>
          </a:r>
          <a:r>
            <a:rPr lang="en-ID" sz="1900" kern="1200" dirty="0"/>
            <a:t> </a:t>
          </a:r>
          <a:r>
            <a:rPr lang="en-ID" sz="1900" kern="1200" dirty="0" err="1"/>
            <a:t>pasukan</a:t>
          </a:r>
          <a:r>
            <a:rPr lang="en-ID" sz="1900" kern="1200" dirty="0"/>
            <a:t> inti yang </a:t>
          </a:r>
          <a:r>
            <a:rPr lang="en-ID" sz="1900" kern="1200" dirty="0" err="1"/>
            <a:t>sewaktu-waktu</a:t>
          </a:r>
          <a:r>
            <a:rPr lang="en-ID" sz="1900" kern="1200" dirty="0"/>
            <a:t> </a:t>
          </a:r>
          <a:r>
            <a:rPr lang="en-ID" sz="1900" kern="1200" dirty="0" err="1"/>
            <a:t>diperlukan</a:t>
          </a:r>
          <a:r>
            <a:rPr lang="en-ID" sz="1900" kern="1200" dirty="0"/>
            <a:t> (</a:t>
          </a:r>
          <a:r>
            <a:rPr lang="en-ID" sz="1900" kern="1200" dirty="0" err="1"/>
            <a:t>Nanang</a:t>
          </a:r>
          <a:r>
            <a:rPr lang="en-ID" sz="1900" kern="1200" dirty="0"/>
            <a:t> Fattah)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900" kern="1200"/>
            <a:t>kader diartikan sebagai orang yang diharapkan dapat memegang peranan penting dalam sebuah organisasi. 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900" kern="1200"/>
            <a:t>Kader yaitu seseorang yang diharapkan menjadi pemimpin pengganti di masa depan yang akan memikul tanggung jawab penting dan besar dalam lingkungan suatu organisasi politik.</a:t>
          </a:r>
          <a:endParaRPr lang="en-US" sz="1900" kern="1200"/>
        </a:p>
      </dsp:txBody>
      <dsp:txXfrm>
        <a:off x="0" y="1398644"/>
        <a:ext cx="11592232" cy="1515240"/>
      </dsp:txXfrm>
    </dsp:sp>
    <dsp:sp modelId="{1C7F2E64-9B3B-4F87-9041-9931F7D0B425}">
      <dsp:nvSpPr>
        <dsp:cNvPr id="0" name=""/>
        <dsp:cNvSpPr/>
      </dsp:nvSpPr>
      <dsp:spPr>
        <a:xfrm>
          <a:off x="0" y="2913884"/>
          <a:ext cx="11592232" cy="1340724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kern="1200"/>
            <a:t>Kaderisasi adalah orang yang dididik untuk melanjutkan tongkat estapet dari suatu partai atau organisasi (Partanto dan Bahri)</a:t>
          </a:r>
          <a:endParaRPr lang="en-US" sz="2400" kern="1200"/>
        </a:p>
      </dsp:txBody>
      <dsp:txXfrm>
        <a:off x="65449" y="2979333"/>
        <a:ext cx="11461334" cy="1209826"/>
      </dsp:txXfrm>
    </dsp:sp>
    <dsp:sp modelId="{D6104545-8F09-4482-8825-A8573FFF5EB9}">
      <dsp:nvSpPr>
        <dsp:cNvPr id="0" name=""/>
        <dsp:cNvSpPr/>
      </dsp:nvSpPr>
      <dsp:spPr>
        <a:xfrm>
          <a:off x="0" y="4323728"/>
          <a:ext cx="11592232" cy="1340724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kern="1200"/>
            <a:t>kaderisasi merupakan kerangka kebangsaan, karena kaderisasi sama artinya dengan menanam bibit untuk menghasilkan pemimpin bangsa di masa depan, pemimpin pada masanya harus menanam (Bung Hatta)</a:t>
          </a:r>
          <a:endParaRPr lang="en-US" sz="2400" kern="1200"/>
        </a:p>
      </dsp:txBody>
      <dsp:txXfrm>
        <a:off x="65449" y="4389177"/>
        <a:ext cx="11461334" cy="12098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2371A-FEA5-4B3A-B643-1381D3B8A059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0147EA-EF37-4C6B-ACA4-A89DBD8D997E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100" kern="1200"/>
            <a:t>pendalaman mengenai empat pilar berbangsa dan bernegara </a:t>
          </a:r>
          <a:endParaRPr lang="en-US" sz="2100" kern="1200"/>
        </a:p>
      </dsp:txBody>
      <dsp:txXfrm>
        <a:off x="378614" y="886531"/>
        <a:ext cx="2810360" cy="1744948"/>
      </dsp:txXfrm>
    </dsp:sp>
    <dsp:sp modelId="{B620875A-1F37-45D0-BF03-6BF2E6EA3B00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C7C56-D34A-4243-B9C2-BEFD4E02B7B8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100" kern="1200"/>
            <a:t>pemahaman mengenai hak dan kewajiban warga negara Indonesia dalam membangun etika dan budaya politik</a:t>
          </a:r>
          <a:endParaRPr lang="en-US" sz="2100" kern="1200"/>
        </a:p>
      </dsp:txBody>
      <dsp:txXfrm>
        <a:off x="3946203" y="886531"/>
        <a:ext cx="2810360" cy="1744948"/>
      </dsp:txXfrm>
    </dsp:sp>
    <dsp:sp modelId="{9BE936C2-7BD7-46CB-AFD9-F953139539AA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C6517-7135-4768-AC85-79356A0C21E3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100" kern="1200"/>
            <a:t>pengkaderan anggota Partai Politik secara berjenjang dan berkelanjutan</a:t>
          </a:r>
          <a:endParaRPr lang="en-US" sz="2100" kern="1200"/>
        </a:p>
      </dsp:txBody>
      <dsp:txXfrm>
        <a:off x="7513791" y="886531"/>
        <a:ext cx="2810360" cy="174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5AF8C-AC4D-584B-D8B8-3830D0379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DF5F8C-D447-1007-8778-09FD95575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9297C-2536-DE95-7B23-656B1F575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3EC2C-FB25-D5C3-F14B-E84A6301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F9FE6-BB4F-92BA-AFF9-3146ED018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834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3F69F-A9B9-7F84-71B8-B0F51AE8F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30C51-66AC-2286-92CD-7E8B47D52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2C262-F7B2-1DA8-7730-2F4D75A5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C8CED-3DFC-094F-24E9-AD29A2DA7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4488-76D3-1BB0-8DCE-3ED8F89D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3423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D54E0-3202-8CAD-2668-61CFAD0E1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B61FB-5A33-594E-AA2E-BDD099C2C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9A623-EB0C-7B04-5C92-692C78DB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55F58-8BB9-2F44-5980-993F659E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EE2E0-AC4F-69A1-D68B-EC4A1EB2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7951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F7CB7-D113-61ED-6E0D-2588019DF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63E2E-DC21-7C77-73BF-E5E23F65E6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9CA03-B176-CEBD-315C-DC375341D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2D04A-C942-167B-2D50-649CE7023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E8E78-E6D9-53BA-4B06-E537C991D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AEBAB-765C-4907-C7CE-C033716F8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458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B04AC-166B-06F9-8ADB-74C5113B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EFA22-2D03-6211-C0E6-3284803C3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5CE33-B521-9B3D-BD1B-9E2F806DF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FCB989-E299-FC79-5ABF-ACFD3284E4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AC1D4-364D-3597-C014-A4C0A22401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2795CB-9CAD-AC8F-64C9-F7B6AE23D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FDD696-8FDB-893F-90EC-8788196A6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D9D5BB-2ADF-320F-5393-16AF44E3F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8824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1EDCD-91DE-C411-F2DC-69B69B3C1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C7C9D5-93DA-23E8-FA14-1C44B0F10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9EC260-E1B6-8502-69DC-695D87F4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0A6F5-9FCA-FBA5-5E9B-87EC74C50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379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996D3C-C562-F969-07F7-8515087E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783BAB-A903-AE1C-4F10-C9530DC85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BC502-18F1-0F6C-83FE-FE0F7166D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7685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686FD-27EA-7FF2-757E-29E9928F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D3CD9-AF65-8A6A-D6CE-46CD25C22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04239-98DB-5567-9DF8-23880B807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33854-7492-3F3A-407B-2AC1CFB6B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C757B-2C03-4CB6-425A-DE521DA5F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DA481-DB0F-D079-F961-96A74124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9694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70437-A2BE-B250-8596-899F4EDC5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DC3EC9-D387-F825-F843-60D34728B1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88417-9CC4-FA78-4729-5254BB5A0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6DE7F-E087-09D2-77FB-F078923F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4C805-80F2-5DF8-BABD-847414840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8F9C21-2572-C0FC-86AE-049286153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526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FDEC4-FF94-6EFD-3BAE-59C0A0379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21230-5D01-57E0-92CB-4E1DB1A25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16EDD-F979-A55B-1BAF-B3D4EDF60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130BF-6539-D27B-82DC-35C8DF6B4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1D8B3-4ABE-E460-2610-513D342A3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5824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2A2CAB-760C-1E15-BF3E-7C01B51AE1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8C7665-B59E-8A22-A267-69CC486E8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1FDCC7-CBFD-7E9F-8ABC-7F1C4A89F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06BE0-C3FB-98B0-0C8E-8167EFD26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C2895-1459-4A17-AB22-F4E8163A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9892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25985F-9498-C75F-C8D0-75644215B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346F5-9C36-07B4-551D-AB50A0BA1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4C567-D745-70ED-352A-C06CCA000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3FB0D-35C7-437A-AE6E-BC2B9C2EFAAD}" type="datetimeFigureOut">
              <a:rPr lang="en-ID" smtClean="0"/>
              <a:t>24/11/2023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E3775-6F36-2830-DDBF-28B4F5322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F0A5-2A75-DB65-D83B-F91D8E7BFA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A6B2B-A2CE-43D8-821B-539C9E89BD7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2281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F16FFC-D4F8-5E74-9A65-0E9F9158F7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5487" b="415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69997-B0B9-6D37-819F-FA5B31F01B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SISTEM REKRUTMEN POLITIK DAN KADERISASI ANGGOTA PARTAI POLITIK</a:t>
            </a:r>
            <a:endParaRPr lang="en-ID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D8224-4B47-A040-A39A-95FE9A9B83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Moh. </a:t>
            </a:r>
            <a:r>
              <a:rPr lang="en-US" dirty="0" err="1">
                <a:solidFill>
                  <a:srgbClr val="FFFFFF"/>
                </a:solidFill>
              </a:rPr>
              <a:t>Muchtarom</a:t>
            </a:r>
            <a:endParaRPr lang="en-ID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64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7964BDB-7E40-C2FB-813E-0ED1530834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75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8127D-F706-D767-0B46-D4F644421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Institusi</a:t>
            </a:r>
            <a:r>
              <a:rPr lang="en-US" dirty="0"/>
              <a:t> Negara </a:t>
            </a:r>
            <a:r>
              <a:rPr lang="en-US" dirty="0" err="1"/>
              <a:t>Demokrasi</a:t>
            </a:r>
            <a:r>
              <a:rPr lang="en-US" dirty="0"/>
              <a:t> Modern</a:t>
            </a:r>
            <a:endParaRPr lang="en-ID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65CA9C-4223-34CD-3187-40838D13C7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5035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815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5A9066-7BCC-E3DD-EA57-9E7CE9A9A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924078-AF03-F9C8-879F-AEE47B0EA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Partai Politik</a:t>
            </a:r>
            <a:endParaRPr lang="en-ID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BB3873-DEEC-9BFA-7B0F-0DD6A9AD46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906335"/>
              </p:ext>
            </p:extLst>
          </p:nvPr>
        </p:nvGraphicFramePr>
        <p:xfrm>
          <a:off x="471949" y="1401097"/>
          <a:ext cx="11385754" cy="5265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8092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BE86F6-6F59-B791-B01A-9E2762BFF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Sistem Kepartaian</a:t>
            </a:r>
            <a:endParaRPr lang="en-ID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F632D6-3994-0DEF-C81D-4919321202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798009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EEE10-1CC2-C695-51CD-2D602DA6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chemeClr val="bg1"/>
                </a:solidFill>
              </a:rPr>
              <a:t>Fungsi Partai Politik</a:t>
            </a:r>
            <a:endParaRPr lang="en-ID" sz="800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E9BB2-6964-F218-36F4-714D141BF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1368" y="147484"/>
            <a:ext cx="6091084" cy="6459791"/>
          </a:xfrm>
        </p:spPr>
        <p:txBody>
          <a:bodyPr anchor="ctr">
            <a:normAutofit lnSpcReduction="100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Pendidikan </a:t>
            </a:r>
            <a:r>
              <a:rPr lang="en-US" sz="3600" dirty="0" err="1">
                <a:solidFill>
                  <a:schemeClr val="bg1"/>
                </a:solidFill>
              </a:rPr>
              <a:t>Politik</a:t>
            </a:r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 err="1">
                <a:solidFill>
                  <a:schemeClr val="bg1"/>
                </a:solidFill>
              </a:rPr>
              <a:t>Penciptaan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iklim</a:t>
            </a:r>
            <a:r>
              <a:rPr lang="en-US" sz="3600" dirty="0">
                <a:solidFill>
                  <a:schemeClr val="bg1"/>
                </a:solidFill>
              </a:rPr>
              <a:t> yang </a:t>
            </a:r>
            <a:r>
              <a:rPr lang="en-US" sz="3600" dirty="0" err="1">
                <a:solidFill>
                  <a:schemeClr val="bg1"/>
                </a:solidFill>
              </a:rPr>
              <a:t>kondusif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bagi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persatuan</a:t>
            </a:r>
            <a:r>
              <a:rPr lang="en-US" sz="3600" dirty="0">
                <a:solidFill>
                  <a:schemeClr val="bg1"/>
                </a:solidFill>
              </a:rPr>
              <a:t> dan </a:t>
            </a:r>
            <a:r>
              <a:rPr lang="en-US" sz="3600" dirty="0" err="1">
                <a:solidFill>
                  <a:schemeClr val="bg1"/>
                </a:solidFill>
              </a:rPr>
              <a:t>kesatuan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bangsa</a:t>
            </a:r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 err="1">
                <a:solidFill>
                  <a:schemeClr val="bg1"/>
                </a:solidFill>
              </a:rPr>
              <a:t>Penyerap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penghimpun</a:t>
            </a:r>
            <a:r>
              <a:rPr lang="en-US" sz="3600" dirty="0">
                <a:solidFill>
                  <a:schemeClr val="bg1"/>
                </a:solidFill>
              </a:rPr>
              <a:t>, dan </a:t>
            </a:r>
            <a:r>
              <a:rPr lang="en-US" sz="3600" dirty="0" err="1">
                <a:solidFill>
                  <a:schemeClr val="bg1"/>
                </a:solidFill>
              </a:rPr>
              <a:t>penyalur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aspirasi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politik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masyarakat</a:t>
            </a:r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 err="1">
                <a:solidFill>
                  <a:schemeClr val="bg1"/>
                </a:solidFill>
              </a:rPr>
              <a:t>Partisipasi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politik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warga</a:t>
            </a:r>
            <a:r>
              <a:rPr lang="en-US" sz="3600" dirty="0">
                <a:solidFill>
                  <a:schemeClr val="bg1"/>
                </a:solidFill>
              </a:rPr>
              <a:t> negara</a:t>
            </a:r>
          </a:p>
          <a:p>
            <a:r>
              <a:rPr lang="en-US" sz="3600" dirty="0" err="1">
                <a:solidFill>
                  <a:schemeClr val="bg1"/>
                </a:solidFill>
              </a:rPr>
              <a:t>Rekrutmen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politik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dalam</a:t>
            </a:r>
            <a:r>
              <a:rPr lang="en-US" sz="3600" dirty="0">
                <a:solidFill>
                  <a:schemeClr val="bg1"/>
                </a:solidFill>
              </a:rPr>
              <a:t> proses </a:t>
            </a:r>
            <a:r>
              <a:rPr lang="en-US" sz="3600" dirty="0" err="1">
                <a:solidFill>
                  <a:schemeClr val="bg1"/>
                </a:solidFill>
              </a:rPr>
              <a:t>pengisian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jabatan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politik</a:t>
            </a:r>
            <a:endParaRPr lang="en-ID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62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288798-A6A7-088F-F55B-C75FCDEC3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Rekrutmen Politik</a:t>
            </a:r>
            <a:endParaRPr lang="en-ID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90EE0E-A1D2-809D-514E-4BDD2C9A1A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9997787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870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50D353-7874-2F88-5CE5-73DA0BBF5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Fungsi Rekrutmen Politik</a:t>
            </a:r>
            <a:br>
              <a:rPr lang="en-US" sz="4800"/>
            </a:br>
            <a:r>
              <a:rPr lang="en-ID" sz="4800"/>
              <a:t>(UU No. 2 tahun 2011 Pasal 29 ayat 1)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EA7EA3-EB3E-FCB0-9139-0682087C49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3621461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903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5E307D-F6E3-AA87-D997-13942919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352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Kaderisasi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Politik</a:t>
            </a:r>
            <a:endParaRPr lang="en-ID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3D78FA9-A627-7FEB-D5DB-BD7827F5F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012445"/>
              </p:ext>
            </p:extLst>
          </p:nvPr>
        </p:nvGraphicFramePr>
        <p:xfrm>
          <a:off x="250723" y="958646"/>
          <a:ext cx="11592232" cy="5722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3733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1EE1CC-9E6E-2ED6-8176-886DCB4E8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/>
              <a:t>Fungsi</a:t>
            </a:r>
            <a:r>
              <a:rPr lang="en-US" dirty="0"/>
              <a:t> </a:t>
            </a:r>
            <a:r>
              <a:rPr lang="en-US"/>
              <a:t>kaderisasi</a:t>
            </a:r>
            <a:r>
              <a:rPr lang="en-US" dirty="0"/>
              <a:t>/ Pendidikan </a:t>
            </a:r>
            <a:r>
              <a:rPr lang="en-US"/>
              <a:t>Partai</a:t>
            </a:r>
            <a:r>
              <a:rPr lang="en-US" dirty="0"/>
              <a:t> </a:t>
            </a:r>
            <a:r>
              <a:rPr lang="en-US"/>
              <a:t>Politik</a:t>
            </a:r>
            <a:br>
              <a:rPr lang="en-US" dirty="0"/>
            </a:br>
            <a:r>
              <a:rPr lang="en-ID"/>
              <a:t>(UU No. 2 tahun 2011 Pasal 34 ayat 3b)</a:t>
            </a:r>
            <a:endParaRPr lang="en-ID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BFB3595-ADB8-6DFF-E8C3-C8993DBC0E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11965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1382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949A9-86F1-0AAA-CD68-ED889E567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92" y="-166427"/>
            <a:ext cx="10515600" cy="1325563"/>
          </a:xfrm>
        </p:spPr>
        <p:txBody>
          <a:bodyPr/>
          <a:lstStyle/>
          <a:p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Kaderisasi</a:t>
            </a:r>
            <a:r>
              <a:rPr lang="en-US" dirty="0"/>
              <a:t> </a:t>
            </a:r>
            <a:r>
              <a:rPr lang="en-US" dirty="0" err="1"/>
              <a:t>Partai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endParaRPr lang="en-ID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A383B2C-AE92-4242-C283-041F2A6ECE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260027"/>
              </p:ext>
            </p:extLst>
          </p:nvPr>
        </p:nvGraphicFramePr>
        <p:xfrm>
          <a:off x="115977" y="1159136"/>
          <a:ext cx="11930550" cy="538914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965275">
                  <a:extLst>
                    <a:ext uri="{9D8B030D-6E8A-4147-A177-3AD203B41FA5}">
                      <a16:colId xmlns:a16="http://schemas.microsoft.com/office/drawing/2014/main" val="991619780"/>
                    </a:ext>
                  </a:extLst>
                </a:gridCol>
                <a:gridCol w="5965275">
                  <a:extLst>
                    <a:ext uri="{9D8B030D-6E8A-4147-A177-3AD203B41FA5}">
                      <a16:colId xmlns:a16="http://schemas.microsoft.com/office/drawing/2014/main" val="3752009036"/>
                    </a:ext>
                  </a:extLst>
                </a:gridCol>
              </a:tblGrid>
              <a:tr h="53235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Negara </a:t>
                      </a:r>
                      <a:r>
                        <a:rPr lang="en-US" sz="2400" dirty="0" err="1"/>
                        <a:t>Komunis</a:t>
                      </a:r>
                      <a:endParaRPr lang="en-ID" sz="2400" dirty="0"/>
                    </a:p>
                  </a:txBody>
                  <a:tcPr marL="93278" marR="93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Negara </a:t>
                      </a:r>
                      <a:r>
                        <a:rPr lang="en-US" sz="2400" dirty="0" err="1"/>
                        <a:t>Demokratis</a:t>
                      </a:r>
                      <a:endParaRPr lang="en-ID" sz="2400" dirty="0"/>
                    </a:p>
                  </a:txBody>
                  <a:tcPr marL="93278" marR="93278"/>
                </a:tc>
                <a:extLst>
                  <a:ext uri="{0D108BD9-81ED-4DB2-BD59-A6C34878D82A}">
                    <a16:rowId xmlns:a16="http://schemas.microsoft.com/office/drawing/2014/main" val="3743254085"/>
                  </a:ext>
                </a:extLst>
              </a:tr>
              <a:tr h="918854">
                <a:tc>
                  <a:txBody>
                    <a:bodyPr/>
                    <a:lstStyle/>
                    <a:p>
                      <a:r>
                        <a:rPr lang="sv-SE" sz="1800" b="0" kern="1200" dirty="0">
                          <a:solidFill>
                            <a:schemeClr val="dk1"/>
                          </a:solidFill>
                          <a:effectLst/>
                        </a:rPr>
                        <a:t>Sistem kaderisasi bersifat sentralistik dan terkendali oleh partai komunis</a:t>
                      </a:r>
                      <a:endParaRPr lang="en-ID" dirty="0"/>
                    </a:p>
                  </a:txBody>
                  <a:tcPr marL="93278" marR="93278"/>
                </a:tc>
                <a:tc>
                  <a:txBody>
                    <a:bodyPr/>
                    <a:lstStyle/>
                    <a:p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sistem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kaderisasi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bersifat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terbuka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dan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demokratis</a:t>
                      </a:r>
                      <a:endParaRPr lang="en-ID" dirty="0"/>
                    </a:p>
                  </a:txBody>
                  <a:tcPr marL="93278" marR="93278"/>
                </a:tc>
                <a:extLst>
                  <a:ext uri="{0D108BD9-81ED-4DB2-BD59-A6C34878D82A}">
                    <a16:rowId xmlns:a16="http://schemas.microsoft.com/office/drawing/2014/main" val="1695212675"/>
                  </a:ext>
                </a:extLst>
              </a:tr>
              <a:tr h="1312647">
                <a:tc>
                  <a:txBody>
                    <a:bodyPr/>
                    <a:lstStyle/>
                    <a:p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komunis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berperan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sebagai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satu-satunya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yang legal dan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memiliki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hak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untuk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menentukan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siapa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saja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yang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berhak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menjadi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kader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endParaRPr lang="en-ID" dirty="0"/>
                    </a:p>
                  </a:txBody>
                  <a:tcPr marL="93278" marR="93278"/>
                </a:tc>
                <a:tc>
                  <a:txBody>
                    <a:bodyPr/>
                    <a:lstStyle/>
                    <a:p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Proses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kaderisasi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di negara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demokratis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biasanya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dimulai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dengan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seleksi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oleh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endParaRPr lang="en-ID" dirty="0"/>
                    </a:p>
                  </a:txBody>
                  <a:tcPr marL="93278" marR="93278"/>
                </a:tc>
                <a:extLst>
                  <a:ext uri="{0D108BD9-81ED-4DB2-BD59-A6C34878D82A}">
                    <a16:rowId xmlns:a16="http://schemas.microsoft.com/office/drawing/2014/main" val="3551411010"/>
                  </a:ext>
                </a:extLst>
              </a:tr>
              <a:tr h="1312647">
                <a:tc>
                  <a:txBody>
                    <a:bodyPr/>
                    <a:lstStyle/>
                    <a:p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Setiap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anggota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/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akder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mengikuti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program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pendidikan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dan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pelatihan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yang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berfokus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pada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ideologi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komunis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,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teori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, dan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keterampilan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endParaRPr lang="en-ID" dirty="0"/>
                    </a:p>
                  </a:txBody>
                  <a:tcPr marL="93278" marR="93278"/>
                </a:tc>
                <a:tc>
                  <a:txBody>
                    <a:bodyPr/>
                    <a:lstStyle/>
                    <a:p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calon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kader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akan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mengikuti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berbagai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program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pendidikan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dan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pelatihan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yang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diselenggarakan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oleh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endParaRPr lang="en-ID" dirty="0"/>
                    </a:p>
                  </a:txBody>
                  <a:tcPr marL="93278" marR="93278"/>
                </a:tc>
                <a:extLst>
                  <a:ext uri="{0D108BD9-81ED-4DB2-BD59-A6C34878D82A}">
                    <a16:rowId xmlns:a16="http://schemas.microsoft.com/office/drawing/2014/main" val="976216971"/>
                  </a:ext>
                </a:extLst>
              </a:tr>
              <a:tr h="1312647">
                <a:tc>
                  <a:txBody>
                    <a:bodyPr/>
                    <a:lstStyle/>
                    <a:p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Tujuannya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untuk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menanamkan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ideologi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komunis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kepada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kader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dan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mempersiapkan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mereka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untuk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menduduki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jabatan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  <a:endParaRPr lang="en-ID" dirty="0"/>
                    </a:p>
                  </a:txBody>
                  <a:tcPr marL="93278" marR="93278"/>
                </a:tc>
                <a:tc>
                  <a:txBody>
                    <a:bodyPr/>
                    <a:lstStyle/>
                    <a:p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Tujuan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untuk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mempersiapkan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kader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partai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untuk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menduduki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jabatan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ID" sz="1800" b="0" kern="1200" dirty="0" err="1">
                          <a:solidFill>
                            <a:schemeClr val="dk1"/>
                          </a:solidFill>
                          <a:effectLst/>
                        </a:rPr>
                        <a:t>politik</a:t>
                      </a:r>
                      <a:r>
                        <a:rPr lang="en-ID" sz="1800" b="0" kern="1200" dirty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  <a:endParaRPr lang="en-ID" dirty="0"/>
                    </a:p>
                  </a:txBody>
                  <a:tcPr marL="93278" marR="93278"/>
                </a:tc>
                <a:extLst>
                  <a:ext uri="{0D108BD9-81ED-4DB2-BD59-A6C34878D82A}">
                    <a16:rowId xmlns:a16="http://schemas.microsoft.com/office/drawing/2014/main" val="3119205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008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949A9-86F1-0AAA-CD68-ED889E567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92" y="-166427"/>
            <a:ext cx="10515600" cy="1325563"/>
          </a:xfrm>
        </p:spPr>
        <p:txBody>
          <a:bodyPr/>
          <a:lstStyle/>
          <a:p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Rekrutmen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endParaRPr lang="en-ID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A383B2C-AE92-4242-C283-041F2A6ECE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114219"/>
              </p:ext>
            </p:extLst>
          </p:nvPr>
        </p:nvGraphicFramePr>
        <p:xfrm>
          <a:off x="248264" y="1159136"/>
          <a:ext cx="11695472" cy="5448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7736">
                  <a:extLst>
                    <a:ext uri="{9D8B030D-6E8A-4147-A177-3AD203B41FA5}">
                      <a16:colId xmlns:a16="http://schemas.microsoft.com/office/drawing/2014/main" val="991619780"/>
                    </a:ext>
                  </a:extLst>
                </a:gridCol>
                <a:gridCol w="5847736">
                  <a:extLst>
                    <a:ext uri="{9D8B030D-6E8A-4147-A177-3AD203B41FA5}">
                      <a16:colId xmlns:a16="http://schemas.microsoft.com/office/drawing/2014/main" val="3752009036"/>
                    </a:ext>
                  </a:extLst>
                </a:gridCol>
              </a:tblGrid>
              <a:tr h="60989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Negara </a:t>
                      </a:r>
                      <a:r>
                        <a:rPr lang="en-US" sz="2400" dirty="0" err="1"/>
                        <a:t>Komunis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Negara </a:t>
                      </a:r>
                      <a:r>
                        <a:rPr lang="en-US" sz="2400" dirty="0" err="1"/>
                        <a:t>Demokratis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54085"/>
                  </a:ext>
                </a:extLst>
              </a:tr>
              <a:tr h="938115">
                <a:tc>
                  <a:txBody>
                    <a:bodyPr/>
                    <a:lstStyle/>
                    <a:p>
                      <a:r>
                        <a:rPr lang="sv-S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 rekrutmen bersifat sentralistik dan terkendali oleh partai komunis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rekrutmen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bersifat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terbuka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demokratis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12675"/>
                  </a:ext>
                </a:extLst>
              </a:tr>
              <a:tr h="1340164">
                <a:tc>
                  <a:txBody>
                    <a:bodyPr/>
                    <a:lstStyle/>
                    <a:p>
                      <a:r>
                        <a:rPr lang="en-US" dirty="0"/>
                        <a:t>Hanya </a:t>
                      </a:r>
                      <a:r>
                        <a:rPr lang="en-US" dirty="0" err="1"/>
                        <a:t>Partai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Komunis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melakukan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rekrutmen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anggotanya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Proses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rekrutmen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negara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demokratis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biasanya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dimulai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seleksi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oleh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partai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politik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11010"/>
                  </a:ext>
                </a:extLst>
              </a:tr>
              <a:tr h="1219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Proses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seleksi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pengangkatan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pejabat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politik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dilakukan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oleh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Komite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Pusat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Partai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Komunis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Proses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seleksi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pengangkatan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pejabat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atas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persetujuan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DPR/ DPRD.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Sedangkan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Anggota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Dewan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direkrut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dipilih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melalui</a:t>
                      </a:r>
                      <a:r>
                        <a:rPr lang="en-ID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pemilu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34510"/>
                  </a:ext>
                </a:extLst>
              </a:tr>
              <a:tr h="1340164">
                <a:tc>
                  <a:txBody>
                    <a:bodyPr/>
                    <a:lstStyle/>
                    <a:p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Kriteria seleksi pejabat politik biasanya berfokus pada loyalitas kepada partai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Kriteria seleksa berfokus pada kompetensi (keahlian, pengalaman, latar belakang pendidikan)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216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034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689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SISTEM REKRUTMEN POLITIK DAN KADERISASI ANGGOTA PARTAI POLITIK</vt:lpstr>
      <vt:lpstr>Institusi Negara Demokrasi Modern</vt:lpstr>
      <vt:lpstr>Partai Politik</vt:lpstr>
      <vt:lpstr>Sistem Kepartaian</vt:lpstr>
      <vt:lpstr>Fungsi Partai Politik</vt:lpstr>
      <vt:lpstr>Rekrutmen Politik</vt:lpstr>
      <vt:lpstr>Fungsi Rekrutmen Politik (UU No. 2 tahun 2011 Pasal 29 ayat 1)</vt:lpstr>
      <vt:lpstr>Kaderisasi Politik</vt:lpstr>
      <vt:lpstr>Fungsi kaderisasi/ Pendidikan Partai Politik (UU No. 2 tahun 2011 Pasal 34 ayat 3b)</vt:lpstr>
      <vt:lpstr>Perbandingan Sistem Kaderisasi Partai Politik </vt:lpstr>
      <vt:lpstr>Perbandingan Sistem Rekrutmen Politik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REKRUTMEN POLITIK DAN KADERISASI ANGGOTA PARTAI POLITIK</dc:title>
  <dc:creator>mbr942</dc:creator>
  <cp:lastModifiedBy>Dr. Moh. Muchtarom, S.Ag, M.S.I.</cp:lastModifiedBy>
  <cp:revision>2</cp:revision>
  <dcterms:created xsi:type="dcterms:W3CDTF">2023-11-23T22:57:37Z</dcterms:created>
  <dcterms:modified xsi:type="dcterms:W3CDTF">2023-11-24T07:44:40Z</dcterms:modified>
</cp:coreProperties>
</file>